
<file path=[Content_Types].xml><?xml version="1.0" encoding="utf-8"?>
<Types xmlns="http://schemas.openxmlformats.org/package/2006/content-types">
  <Override PartName="/ppt/slides/slide3.xml" ContentType="application/vnd.openxmlformats-officedocument.presentationml.slide+xml"/>
  <Override PartName="/docProps/core.xml" ContentType="application/vnd.openxmlformats-package.core-properties+xml"/>
  <Override PartName="/ppt/slideLayouts/slideLayout6.xml" ContentType="application/vnd.openxmlformats-officedocument.presentationml.slideLayout+xml"/>
  <Default Extension="rels" ContentType="application/vnd.openxmlformats-package.relationships+xml"/>
  <Override PartName="/ppt/slides/slide5.xml" ContentType="application/vnd.openxmlformats-officedocument.presentationml.slide+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1.xml" ContentType="application/vnd.openxmlformats-officedocument.presentationml.slideLayout+xml"/>
  <Override PartName="/ppt/slideLayouts/slideLayout11.xml" ContentType="application/vnd.openxmlformats-officedocument.presentationml.slideLayout+xml"/>
  <Override PartName="/ppt/slideLayouts/slideLayout3.xml" ContentType="application/vnd.openxmlformats-officedocument.presentationml.slideLayout+xml"/>
  <Default Extension="xml" ContentType="application/xml"/>
  <Override PartName="/ppt/slides/slide2.xml" ContentType="application/vnd.openxmlformats-officedocument.presentationml.slide+xml"/>
  <Override PartName="/docProps/app.xml" ContentType="application/vnd.openxmlformats-officedocument.extended-properties+xml"/>
  <Override PartName="/ppt/slideMasters/slideMaster1.xml" ContentType="application/vnd.openxmlformats-officedocument.presentationml.slideMaster+xml"/>
  <Override PartName="/ppt/slideLayouts/slideLayout5.xml" ContentType="application/vnd.openxmlformats-officedocument.presentationml.slideLayout+xml"/>
  <Override PartName="/ppt/slides/slide4.xml" ContentType="application/vnd.openxmlformats-officedocument.presentationml.slide+xml"/>
  <Override PartName="/ppt/viewProps.xml" ContentType="application/vnd.openxmlformats-officedocument.presentationml.viewProps+xml"/>
  <Override PartName="/ppt/slideLayouts/slideLayout7.xml" ContentType="application/vnd.openxmlformats-officedocument.presentationml.slideLayout+xml"/>
  <Override PartName="/ppt/slides/slide6.xml" ContentType="application/vnd.openxmlformats-officedocument.presentationml.slide+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presProps.xml" ContentType="application/vnd.openxmlformats-officedocument.presentationml.presProps+xml"/>
  <Override PartName="/ppt/slideLayouts/slideLayout2.xml" ContentType="application/vnd.openxmlformats-officedocument.presentationml.slideLayout+xml"/>
  <Override PartName="/ppt/presentation.xml" ContentType="application/vnd.openxmlformats-officedocument.presentationml.presentation.main+xml"/>
  <Default Extension="bin" ContentType="application/vnd.openxmlformats-officedocument.presentationml.printerSettings"/>
  <Override PartName="/ppt/slides/slide1.xml" ContentType="application/vnd.openxmlformats-officedocument.presentationml.slide+xml"/>
  <Default Extension="jpeg" ContentType="image/jpeg"/>
  <Override PartName="/ppt/tableStyles.xml" ContentType="application/vnd.openxmlformats-officedocument.presentationml.tableStyles+xml"/>
  <Override PartName="/ppt/slideLayouts/slideLayout4.xml" ContentType="application/vnd.openxmlformats-officedocument.presentationml.slideLayout+xml"/>
  <Override PartName="/ppt/theme/theme1.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726" r:id="rId1"/>
  </p:sldMasterIdLst>
  <p:sldIdLst>
    <p:sldId id="273" r:id="rId2"/>
    <p:sldId id="274" r:id="rId3"/>
    <p:sldId id="275" r:id="rId4"/>
    <p:sldId id="276" r:id="rId5"/>
    <p:sldId id="277" r:id="rId6"/>
    <p:sldId id="278" r:id="rId7"/>
    <p:sldId id="279" r:id="rId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95" d="100"/>
          <a:sy n="95" d="100"/>
        </p:scale>
        <p:origin x="-728" y="-10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printerSettings" Target="printerSettings/printerSettings1.bin"/><Relationship Id="rId10"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14EEC2F-2D50-5048-88B2-D2984D7F2B46}" type="datetimeFigureOut">
              <a:rPr lang="en-US" smtClean="0"/>
              <a:pPr/>
              <a:t>5/18/11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B3CC05B-1125-824A-AC94-246FE86E9B0C}"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14EEC2F-2D50-5048-88B2-D2984D7F2B46}" type="datetimeFigureOut">
              <a:rPr lang="en-US" smtClean="0"/>
              <a:pPr/>
              <a:t>5/18/11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B3CC05B-1125-824A-AC94-246FE86E9B0C}"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14EEC2F-2D50-5048-88B2-D2984D7F2B46}" type="datetimeFigureOut">
              <a:rPr lang="en-US" smtClean="0"/>
              <a:pPr/>
              <a:t>5/18/11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B3CC05B-1125-824A-AC94-246FE86E9B0C}"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14EEC2F-2D50-5048-88B2-D2984D7F2B46}" type="datetimeFigureOut">
              <a:rPr lang="en-US" smtClean="0"/>
              <a:pPr/>
              <a:t>5/18/11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B3CC05B-1125-824A-AC94-246FE86E9B0C}"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14EEC2F-2D50-5048-88B2-D2984D7F2B46}" type="datetimeFigureOut">
              <a:rPr lang="en-US" smtClean="0"/>
              <a:pPr/>
              <a:t>5/18/11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B3CC05B-1125-824A-AC94-246FE86E9B0C}"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14EEC2F-2D50-5048-88B2-D2984D7F2B46}" type="datetimeFigureOut">
              <a:rPr lang="en-US" smtClean="0"/>
              <a:pPr/>
              <a:t>5/18/11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B3CC05B-1125-824A-AC94-246FE86E9B0C}"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14EEC2F-2D50-5048-88B2-D2984D7F2B46}" type="datetimeFigureOut">
              <a:rPr lang="en-US" smtClean="0"/>
              <a:pPr/>
              <a:t>5/18/11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B3CC05B-1125-824A-AC94-246FE86E9B0C}"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14EEC2F-2D50-5048-88B2-D2984D7F2B46}" type="datetimeFigureOut">
              <a:rPr lang="en-US" smtClean="0"/>
              <a:pPr/>
              <a:t>5/18/11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B3CC05B-1125-824A-AC94-246FE86E9B0C}"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14EEC2F-2D50-5048-88B2-D2984D7F2B46}" type="datetimeFigureOut">
              <a:rPr lang="en-US" smtClean="0"/>
              <a:pPr/>
              <a:t>5/18/11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B3CC05B-1125-824A-AC94-246FE86E9B0C}"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14EEC2F-2D50-5048-88B2-D2984D7F2B46}" type="datetimeFigureOut">
              <a:rPr lang="en-US" smtClean="0"/>
              <a:pPr/>
              <a:t>5/18/11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B3CC05B-1125-824A-AC94-246FE86E9B0C}"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14EEC2F-2D50-5048-88B2-D2984D7F2B46}" type="datetimeFigureOut">
              <a:rPr lang="en-US" smtClean="0"/>
              <a:pPr/>
              <a:t>5/18/11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B3CC05B-1125-824A-AC94-246FE86E9B0C}"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3">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14EEC2F-2D50-5048-88B2-D2984D7F2B46}" type="datetimeFigureOut">
              <a:rPr lang="en-US" smtClean="0"/>
              <a:pPr/>
              <a:t>5/18/11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B3CC05B-1125-824A-AC94-246FE86E9B0C}"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727" r:id="rId1"/>
    <p:sldLayoutId id="2147483728" r:id="rId2"/>
    <p:sldLayoutId id="2147483729" r:id="rId3"/>
    <p:sldLayoutId id="2147483730" r:id="rId4"/>
    <p:sldLayoutId id="2147483731" r:id="rId5"/>
    <p:sldLayoutId id="2147483732" r:id="rId6"/>
    <p:sldLayoutId id="2147483733" r:id="rId7"/>
    <p:sldLayoutId id="2147483734" r:id="rId8"/>
    <p:sldLayoutId id="2147483735" r:id="rId9"/>
    <p:sldLayoutId id="2147483736" r:id="rId10"/>
    <p:sldLayoutId id="2147483737"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512010" y="976807"/>
            <a:ext cx="8555789" cy="2731036"/>
          </a:xfrm>
        </p:spPr>
        <p:txBody>
          <a:bodyPr>
            <a:noAutofit/>
          </a:bodyPr>
          <a:lstStyle/>
          <a:p>
            <a:r>
              <a:rPr lang="en-US" sz="6000" b="1" dirty="0" smtClean="0"/>
              <a:t>Foreign Terrorism on</a:t>
            </a:r>
            <a:br>
              <a:rPr lang="en-US" sz="6000" b="1" dirty="0" smtClean="0"/>
            </a:br>
            <a:r>
              <a:rPr lang="en-US" sz="6000" b="1" u="sng" dirty="0" smtClean="0"/>
              <a:t>   Airlines of America	</a:t>
            </a:r>
            <a:endParaRPr lang="en-US" sz="6000" b="1" u="sng" dirty="0"/>
          </a:p>
        </p:txBody>
      </p:sp>
      <p:sp>
        <p:nvSpPr>
          <p:cNvPr id="3" name="Subtitle 2"/>
          <p:cNvSpPr>
            <a:spLocks noGrp="1"/>
          </p:cNvSpPr>
          <p:nvPr>
            <p:ph type="subTitle" idx="1"/>
          </p:nvPr>
        </p:nvSpPr>
        <p:spPr/>
        <p:txBody>
          <a:bodyPr/>
          <a:lstStyle/>
          <a:p>
            <a:r>
              <a:rPr lang="en-US" dirty="0" smtClean="0"/>
              <a:t>PERCIVAL PERLAS (APUSH Per. 4)</a:t>
            </a:r>
            <a:endParaRPr lang="en-US" dirty="0"/>
          </a:p>
        </p:txBody>
      </p:sp>
      <p:sp>
        <p:nvSpPr>
          <p:cNvPr id="4" name="TextBox 3"/>
          <p:cNvSpPr txBox="1"/>
          <p:nvPr/>
        </p:nvSpPr>
        <p:spPr>
          <a:xfrm>
            <a:off x="1130702" y="4292618"/>
            <a:ext cx="8555788" cy="400110"/>
          </a:xfrm>
          <a:prstGeom prst="rect">
            <a:avLst/>
          </a:prstGeom>
          <a:noFill/>
        </p:spPr>
        <p:txBody>
          <a:bodyPr wrap="square" rtlCol="0">
            <a:spAutoFit/>
          </a:bodyPr>
          <a:lstStyle/>
          <a:p>
            <a:r>
              <a:rPr lang="en-US" sz="2000" dirty="0" smtClean="0"/>
              <a:t>PROJECT SOURCES AND “QUESTIONS TO KEEP IN MIND” ANSWERS!</a:t>
            </a:r>
            <a:endParaRPr lang="en-US" sz="2000" dirty="0"/>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SOURCES:</a:t>
            </a:r>
            <a:endParaRPr lang="en-US" dirty="0"/>
          </a:p>
        </p:txBody>
      </p:sp>
      <p:sp>
        <p:nvSpPr>
          <p:cNvPr id="3" name="Content Placeholder 2"/>
          <p:cNvSpPr>
            <a:spLocks noGrp="1"/>
          </p:cNvSpPr>
          <p:nvPr>
            <p:ph sz="quarter" idx="1"/>
          </p:nvPr>
        </p:nvSpPr>
        <p:spPr>
          <a:xfrm>
            <a:off x="0" y="1600200"/>
            <a:ext cx="9144000" cy="4495800"/>
          </a:xfrm>
        </p:spPr>
        <p:txBody>
          <a:bodyPr>
            <a:normAutofit/>
          </a:bodyPr>
          <a:lstStyle/>
          <a:p>
            <a:r>
              <a:rPr lang="en-US" b="1" i="1" u="sng" dirty="0" smtClean="0"/>
              <a:t>2 Primary:</a:t>
            </a:r>
          </a:p>
          <a:p>
            <a:endParaRPr lang="en-US" sz="3200" dirty="0" smtClean="0"/>
          </a:p>
          <a:p>
            <a:r>
              <a:rPr lang="en-US" sz="1730" dirty="0" smtClean="0"/>
              <a:t>"I Knew Bin Laden Video Interview." </a:t>
            </a:r>
            <a:r>
              <a:rPr lang="en-US" sz="1730" i="1" dirty="0" smtClean="0"/>
              <a:t>Al </a:t>
            </a:r>
            <a:r>
              <a:rPr lang="en-US" sz="1730" i="1" dirty="0" err="1" smtClean="0"/>
              <a:t>Jazeera</a:t>
            </a:r>
            <a:r>
              <a:rPr lang="en-US" sz="1730" dirty="0" smtClean="0"/>
              <a:t>. 10 May 2011. Web. 16 May 2011.      </a:t>
            </a:r>
          </a:p>
          <a:p>
            <a:pPr>
              <a:buNone/>
            </a:pPr>
            <a:r>
              <a:rPr lang="en-US" sz="1730" dirty="0" smtClean="0"/>
              <a:t>&lt;http://english.aljazeera.net/programmes/general/2011/05/201151014338715787.html&gt;.</a:t>
            </a:r>
          </a:p>
          <a:p>
            <a:pPr>
              <a:buNone/>
            </a:pPr>
            <a:endParaRPr lang="en-US" dirty="0" smtClean="0"/>
          </a:p>
          <a:p>
            <a:r>
              <a:rPr lang="en-US" sz="1600" dirty="0" smtClean="0"/>
              <a:t>Kean, Thomas, and Lee H Hamilton. </a:t>
            </a:r>
            <a:r>
              <a:rPr lang="en-US" sz="1600" i="1" dirty="0" smtClean="0"/>
              <a:t>The 9/11 Commission Report</a:t>
            </a:r>
            <a:r>
              <a:rPr lang="en-US" sz="1600" dirty="0" smtClean="0"/>
              <a:t>. National Commission on Terrorist Attacks Upon the United States, 2004. 9/11 Commission Online Version. Web. 18 May 2011.                           &lt;http://www.9-11commission.gov/report/911Report.pdf &gt;.</a:t>
            </a:r>
          </a:p>
          <a:p>
            <a:endParaRPr lang="en-US" sz="1500" dirty="0" smtClean="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SOURCES (cont.)</a:t>
            </a:r>
            <a:endParaRPr lang="en-US" dirty="0"/>
          </a:p>
        </p:txBody>
      </p:sp>
      <p:sp>
        <p:nvSpPr>
          <p:cNvPr id="3" name="Content Placeholder 2"/>
          <p:cNvSpPr>
            <a:spLocks noGrp="1"/>
          </p:cNvSpPr>
          <p:nvPr>
            <p:ph sz="quarter" idx="1"/>
          </p:nvPr>
        </p:nvSpPr>
        <p:spPr>
          <a:xfrm>
            <a:off x="0" y="1216527"/>
            <a:ext cx="9144000" cy="5641474"/>
          </a:xfrm>
        </p:spPr>
        <p:txBody>
          <a:bodyPr>
            <a:normAutofit fontScale="92500"/>
          </a:bodyPr>
          <a:lstStyle/>
          <a:p>
            <a:r>
              <a:rPr lang="en-US" dirty="0" smtClean="0"/>
              <a:t>Secondary &amp; Other Sources:</a:t>
            </a:r>
            <a:endParaRPr lang="en-US" dirty="0" smtClean="0"/>
          </a:p>
          <a:p>
            <a:r>
              <a:rPr lang="en-US" sz="1400" dirty="0" smtClean="0"/>
              <a:t>Adams, Marilyn. "Small Companies Help Airlines Fortify Cockpit Doors." </a:t>
            </a:r>
            <a:r>
              <a:rPr lang="en-US" sz="1400" i="1" dirty="0" smtClean="0"/>
              <a:t>USA Today</a:t>
            </a:r>
            <a:r>
              <a:rPr lang="en-US" sz="1400" dirty="0" smtClean="0"/>
              <a:t>. </a:t>
            </a:r>
            <a:r>
              <a:rPr lang="en-US" sz="1400" dirty="0" err="1" smtClean="0"/>
              <a:t>N.p</a:t>
            </a:r>
            <a:r>
              <a:rPr lang="en-US" sz="1400" dirty="0" smtClean="0"/>
              <a:t>., 15 Oct. 2001. Web. 18 May 2011.</a:t>
            </a:r>
          </a:p>
          <a:p>
            <a:pPr>
              <a:buNone/>
            </a:pPr>
            <a:endParaRPr lang="en-US" sz="1500" dirty="0" smtClean="0"/>
          </a:p>
          <a:p>
            <a:r>
              <a:rPr lang="en-US" sz="1500" dirty="0" err="1" smtClean="0"/>
              <a:t>Bajoria</a:t>
            </a:r>
            <a:r>
              <a:rPr lang="en-US" sz="1500" dirty="0" smtClean="0"/>
              <a:t>, </a:t>
            </a:r>
            <a:r>
              <a:rPr lang="en-US" sz="1500" dirty="0" err="1" smtClean="0"/>
              <a:t>Jayshree</a:t>
            </a:r>
            <a:r>
              <a:rPr lang="en-US" sz="1500" dirty="0" smtClean="0"/>
              <a:t>. "Al Qaeda Facts." Council on Foreign Relations. </a:t>
            </a:r>
            <a:r>
              <a:rPr lang="en-US" sz="1500" dirty="0" err="1" smtClean="0"/>
              <a:t>N.p</a:t>
            </a:r>
            <a:r>
              <a:rPr lang="en-US" sz="1500" dirty="0" smtClean="0"/>
              <a:t>., 2 May 2011. Web. 18 May 2011.</a:t>
            </a:r>
            <a:r>
              <a:rPr lang="en-US" sz="1500" dirty="0" smtClean="0"/>
              <a:t> </a:t>
            </a:r>
          </a:p>
          <a:p>
            <a:pPr>
              <a:buNone/>
            </a:pPr>
            <a:r>
              <a:rPr lang="en-US" sz="1500" dirty="0" smtClean="0"/>
              <a:t>        &lt;</a:t>
            </a:r>
            <a:r>
              <a:rPr lang="en-US" sz="1500" dirty="0" smtClean="0"/>
              <a:t>http://www.cfr.org/terrorist-organizations</a:t>
            </a:r>
            <a:r>
              <a:rPr lang="en-US" sz="1500" dirty="0" smtClean="0"/>
              <a:t>/al</a:t>
            </a:r>
            <a:r>
              <a:rPr lang="en-US" sz="1500" dirty="0" smtClean="0"/>
              <a:t>-qaeda-k-al-qaida-al-qaida/p9126&gt;.</a:t>
            </a:r>
          </a:p>
          <a:p>
            <a:endParaRPr lang="en-US" sz="1500" dirty="0" smtClean="0"/>
          </a:p>
          <a:p>
            <a:r>
              <a:rPr lang="en-US" sz="1500" dirty="0" smtClean="0"/>
              <a:t> McGee, Bill. "The State of Airline Security." </a:t>
            </a:r>
            <a:r>
              <a:rPr lang="en-US" sz="1500" i="1" dirty="0" smtClean="0"/>
              <a:t>USA Today. </a:t>
            </a:r>
            <a:r>
              <a:rPr lang="en-US" sz="1500" i="1" dirty="0" err="1" smtClean="0"/>
              <a:t>N.p</a:t>
            </a:r>
            <a:r>
              <a:rPr lang="en-US" sz="1500" i="1" dirty="0" smtClean="0"/>
              <a:t>., 27 Feb. 2008.      Web. 18 May 2011</a:t>
            </a:r>
            <a:r>
              <a:rPr lang="en-US" sz="1500" i="1" dirty="0" smtClean="0"/>
              <a:t>.</a:t>
            </a:r>
          </a:p>
          <a:p>
            <a:pPr>
              <a:buNone/>
            </a:pPr>
            <a:r>
              <a:rPr lang="en-US" sz="1500" i="1" dirty="0" smtClean="0"/>
              <a:t>       </a:t>
            </a:r>
            <a:r>
              <a:rPr lang="en-US" sz="1500" i="1" dirty="0" smtClean="0"/>
              <a:t> </a:t>
            </a:r>
            <a:r>
              <a:rPr lang="en-US" sz="1500" i="1" dirty="0" smtClean="0"/>
              <a:t>&lt;http://www.usatoday.com/travel/columnist/mcgee</a:t>
            </a:r>
            <a:r>
              <a:rPr lang="en-US" sz="1500" i="1" dirty="0" smtClean="0"/>
              <a:t>/2008</a:t>
            </a:r>
            <a:r>
              <a:rPr lang="en-US" sz="1500" i="1" dirty="0" smtClean="0"/>
              <a:t>-02-27-state-of-airline-security_N.htm&gt;.	</a:t>
            </a:r>
          </a:p>
          <a:p>
            <a:pPr>
              <a:buNone/>
            </a:pPr>
            <a:endParaRPr lang="en-US" sz="1500" dirty="0" smtClean="0"/>
          </a:p>
          <a:p>
            <a:r>
              <a:rPr lang="en-US" sz="1500" dirty="0" smtClean="0"/>
              <a:t>Morrison, David. "Why Al-Qaeda Attacked The U.S." The David Morrison Website. </a:t>
            </a:r>
            <a:r>
              <a:rPr lang="en-US" sz="1500" dirty="0" err="1" smtClean="0"/>
              <a:t>N.p</a:t>
            </a:r>
            <a:r>
              <a:rPr lang="en-US" sz="1500" dirty="0" smtClean="0"/>
              <a:t>., Jan. 2005. Web. 18 May 2011</a:t>
            </a:r>
            <a:r>
              <a:rPr lang="en-US" sz="1500" dirty="0" smtClean="0"/>
              <a:t>.</a:t>
            </a:r>
          </a:p>
          <a:p>
            <a:pPr>
              <a:buNone/>
            </a:pPr>
            <a:r>
              <a:rPr lang="en-US" sz="1500" dirty="0" smtClean="0"/>
              <a:t>       </a:t>
            </a:r>
            <a:r>
              <a:rPr lang="en-US" sz="1500" dirty="0" smtClean="0"/>
              <a:t> </a:t>
            </a:r>
            <a:r>
              <a:rPr lang="en-US" sz="1500" dirty="0" smtClean="0"/>
              <a:t>&lt;</a:t>
            </a:r>
            <a:r>
              <a:rPr lang="en-US" sz="1500" dirty="0" err="1" smtClean="0"/>
              <a:t>http://www.david-morrison.org.uk/al-qaeda/bin-laden-message.htm</a:t>
            </a:r>
            <a:r>
              <a:rPr lang="en-US" sz="1500" dirty="0" smtClean="0"/>
              <a:t>&gt;.</a:t>
            </a:r>
            <a:r>
              <a:rPr lang="en-US" sz="1500" dirty="0" smtClean="0"/>
              <a:t>	</a:t>
            </a:r>
          </a:p>
          <a:p>
            <a:pPr>
              <a:buNone/>
            </a:pPr>
            <a:endParaRPr lang="en-US" sz="1500" dirty="0" smtClean="0"/>
          </a:p>
          <a:p>
            <a:r>
              <a:rPr lang="en-US" sz="1400" dirty="0" smtClean="0"/>
              <a:t>Pan Am Flight 103. Nov. 2007. </a:t>
            </a:r>
            <a:r>
              <a:rPr lang="en-US" sz="1400" i="1" dirty="0" smtClean="0"/>
              <a:t>Al </a:t>
            </a:r>
            <a:r>
              <a:rPr lang="en-US" sz="1400" i="1" dirty="0" err="1" smtClean="0"/>
              <a:t>Jazeera</a:t>
            </a:r>
            <a:r>
              <a:rPr lang="en-US" sz="1400" i="1" dirty="0" smtClean="0"/>
              <a:t> News</a:t>
            </a:r>
            <a:r>
              <a:rPr lang="en-US" sz="1400" dirty="0" smtClean="0"/>
              <a:t>. Web. 18 May 2011.      </a:t>
            </a:r>
          </a:p>
          <a:p>
            <a:pPr>
              <a:buNone/>
            </a:pPr>
            <a:r>
              <a:rPr lang="en-US" sz="1400" dirty="0" smtClean="0"/>
              <a:t>      &lt;http://</a:t>
            </a:r>
            <a:r>
              <a:rPr lang="en-US" sz="1400" dirty="0" err="1" smtClean="0"/>
              <a:t>www.youtube.com/watch?v</a:t>
            </a:r>
            <a:r>
              <a:rPr lang="en-US" sz="1400" dirty="0" smtClean="0"/>
              <a:t>=</a:t>
            </a:r>
            <a:r>
              <a:rPr lang="en-US" sz="1400" dirty="0" err="1" smtClean="0"/>
              <a:t>QoGiMesHSKE</a:t>
            </a:r>
            <a:r>
              <a:rPr lang="en-US" sz="1400" dirty="0" smtClean="0"/>
              <a:t>&gt;</a:t>
            </a:r>
            <a:endParaRPr lang="en-US" sz="1500" dirty="0" smtClean="0"/>
          </a:p>
          <a:p>
            <a:endParaRPr lang="en-US" sz="1500" dirty="0" smtClean="0"/>
          </a:p>
          <a:p>
            <a:r>
              <a:rPr lang="en-US" sz="1500" dirty="0" smtClean="0"/>
              <a:t> </a:t>
            </a:r>
            <a:r>
              <a:rPr lang="en-US" sz="1500" dirty="0" err="1" smtClean="0"/>
              <a:t>Parashar</a:t>
            </a:r>
            <a:r>
              <a:rPr lang="en-US" sz="1500" dirty="0" smtClean="0"/>
              <a:t>, </a:t>
            </a:r>
            <a:r>
              <a:rPr lang="en-US" sz="1500" dirty="0" err="1" smtClean="0"/>
              <a:t>Swati</a:t>
            </a:r>
            <a:r>
              <a:rPr lang="en-US" sz="1500" dirty="0" smtClean="0"/>
              <a:t>. "Terrorism: The 'root causes.'</a:t>
            </a:r>
            <a:r>
              <a:rPr lang="en-US" sz="1500" i="1" dirty="0" smtClean="0"/>
              <a:t>" South Asia Analysis Group</a:t>
            </a:r>
            <a:r>
              <a:rPr lang="en-US" sz="1500" dirty="0" smtClean="0"/>
              <a:t>. </a:t>
            </a:r>
            <a:r>
              <a:rPr lang="en-US" sz="1500" dirty="0" err="1" smtClean="0"/>
              <a:t>N.p</a:t>
            </a:r>
            <a:r>
              <a:rPr lang="en-US" sz="1500" dirty="0" smtClean="0"/>
              <a:t>., 29 Aug. 2005. Web. 18 May 2011</a:t>
            </a:r>
            <a:r>
              <a:rPr lang="en-US" sz="1500" dirty="0" smtClean="0"/>
              <a:t>.</a:t>
            </a:r>
          </a:p>
          <a:p>
            <a:pPr>
              <a:buNone/>
            </a:pPr>
            <a:r>
              <a:rPr lang="en-US" sz="1500" dirty="0" smtClean="0"/>
              <a:t>         </a:t>
            </a:r>
            <a:r>
              <a:rPr lang="en-US" sz="1500" dirty="0" smtClean="0"/>
              <a:t>&lt;http://</a:t>
            </a:r>
            <a:r>
              <a:rPr lang="en-US" sz="1500" dirty="0" err="1" smtClean="0"/>
              <a:t>www.southasiaanalysis.org</a:t>
            </a:r>
            <a:r>
              <a:rPr lang="en-US" sz="1500" dirty="0" smtClean="0"/>
              <a:t>/ %5Cpapers16%5Cpaper1521.html&gt;.</a:t>
            </a:r>
            <a:r>
              <a:rPr lang="en-US" sz="1500" dirty="0" smtClean="0"/>
              <a:t> </a:t>
            </a:r>
          </a:p>
          <a:p>
            <a:pPr>
              <a:buNone/>
            </a:pPr>
            <a:endParaRPr lang="en-US" sz="1500" dirty="0" smtClean="0"/>
          </a:p>
          <a:p>
            <a:pPr>
              <a:buNone/>
            </a:pPr>
            <a:r>
              <a:rPr lang="en-US" sz="1500" dirty="0" smtClean="0"/>
              <a:t>*All images come from Google images.</a:t>
            </a:r>
          </a:p>
          <a:p>
            <a:pPr>
              <a:buNone/>
            </a:pPr>
            <a:r>
              <a:rPr lang="en-US" sz="1500" dirty="0" smtClean="0"/>
              <a:t>&lt;http</a:t>
            </a:r>
            <a:r>
              <a:rPr lang="en-US" sz="1500" dirty="0" smtClean="0"/>
              <a:t>://</a:t>
            </a:r>
            <a:r>
              <a:rPr lang="en-US" sz="1500" dirty="0" err="1" smtClean="0"/>
              <a:t>www.google.com/</a:t>
            </a:r>
            <a:r>
              <a:rPr lang="en-US" sz="1500" dirty="0" err="1" smtClean="0"/>
              <a:t>imghp</a:t>
            </a:r>
            <a:r>
              <a:rPr lang="en-US" sz="1500" dirty="0" smtClean="0"/>
              <a:t>&gt;. </a:t>
            </a:r>
            <a:endParaRPr lang="en-US" sz="1500" dirty="0" smtClean="0"/>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SOURCES (cont.)</a:t>
            </a:r>
            <a:endParaRPr lang="en-US" dirty="0"/>
          </a:p>
        </p:txBody>
      </p:sp>
      <p:sp>
        <p:nvSpPr>
          <p:cNvPr id="3" name="Content Placeholder 2"/>
          <p:cNvSpPr>
            <a:spLocks noGrp="1"/>
          </p:cNvSpPr>
          <p:nvPr>
            <p:ph sz="quarter" idx="1"/>
          </p:nvPr>
        </p:nvSpPr>
        <p:spPr/>
        <p:txBody>
          <a:bodyPr/>
          <a:lstStyle/>
          <a:p>
            <a:endParaRPr lang="en-US" sz="1600" dirty="0" smtClean="0"/>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500" dirty="0" smtClean="0"/>
              <a:t>Remember the questions to keep in mind?</a:t>
            </a:r>
            <a:endParaRPr lang="en-US" sz="3500" dirty="0"/>
          </a:p>
        </p:txBody>
      </p:sp>
      <p:sp>
        <p:nvSpPr>
          <p:cNvPr id="3" name="Content Placeholder 2"/>
          <p:cNvSpPr>
            <a:spLocks noGrp="1"/>
          </p:cNvSpPr>
          <p:nvPr>
            <p:ph idx="1"/>
          </p:nvPr>
        </p:nvSpPr>
        <p:spPr/>
        <p:txBody>
          <a:bodyPr/>
          <a:lstStyle/>
          <a:p>
            <a:pPr>
              <a:buNone/>
            </a:pPr>
            <a:r>
              <a:rPr lang="en-US" dirty="0" smtClean="0"/>
              <a:t>1) What type of violence was put onto the airplanes by terrorists?</a:t>
            </a:r>
          </a:p>
          <a:p>
            <a:pPr>
              <a:buNone/>
            </a:pPr>
            <a:r>
              <a:rPr lang="en-US" dirty="0" smtClean="0"/>
              <a:t>2) What is the name of the person overseeing the </a:t>
            </a:r>
            <a:r>
              <a:rPr lang="en-US" dirty="0" err="1" smtClean="0"/>
              <a:t>Bojinka</a:t>
            </a:r>
            <a:r>
              <a:rPr lang="en-US" dirty="0" smtClean="0"/>
              <a:t> plot?</a:t>
            </a:r>
          </a:p>
          <a:p>
            <a:pPr>
              <a:buNone/>
            </a:pPr>
            <a:r>
              <a:rPr lang="en-US" dirty="0" smtClean="0"/>
              <a:t>3) How has terrorism evolved over the years?</a:t>
            </a:r>
          </a:p>
          <a:p>
            <a:pPr>
              <a:buNone/>
            </a:pPr>
            <a:r>
              <a:rPr lang="en-US" dirty="0" smtClean="0"/>
              <a:t>4) How are flights secured? Do you feel safe? Explain.</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ANSWERS!</a:t>
            </a:r>
            <a:endParaRPr lang="en-US" dirty="0"/>
          </a:p>
        </p:txBody>
      </p:sp>
      <p:sp>
        <p:nvSpPr>
          <p:cNvPr id="3" name="Content Placeholder 2"/>
          <p:cNvSpPr>
            <a:spLocks noGrp="1"/>
          </p:cNvSpPr>
          <p:nvPr>
            <p:ph idx="1"/>
          </p:nvPr>
        </p:nvSpPr>
        <p:spPr/>
        <p:txBody>
          <a:bodyPr>
            <a:normAutofit lnSpcReduction="10000"/>
          </a:bodyPr>
          <a:lstStyle/>
          <a:p>
            <a:pPr>
              <a:buAutoNum type="arabicParenR"/>
            </a:pPr>
            <a:r>
              <a:rPr lang="en-US" sz="1700" dirty="0" smtClean="0"/>
              <a:t>Violence on airplanes put on by terrorists include of bombings and hijackings primarily.</a:t>
            </a:r>
          </a:p>
          <a:p>
            <a:pPr>
              <a:buAutoNum type="arabicParenR"/>
            </a:pPr>
            <a:r>
              <a:rPr lang="en-US" sz="1700" dirty="0" smtClean="0"/>
              <a:t> </a:t>
            </a:r>
            <a:r>
              <a:rPr lang="en-US" sz="1700" dirty="0" err="1" smtClean="0"/>
              <a:t>Ramzi</a:t>
            </a:r>
            <a:r>
              <a:rPr lang="en-US" sz="1700" dirty="0" smtClean="0"/>
              <a:t> </a:t>
            </a:r>
            <a:r>
              <a:rPr lang="en-US" sz="1700" b="1" dirty="0" err="1" smtClean="0"/>
              <a:t>Yousef</a:t>
            </a:r>
            <a:endParaRPr lang="en-US" sz="1700" b="1" dirty="0" smtClean="0"/>
          </a:p>
          <a:p>
            <a:pPr>
              <a:buNone/>
            </a:pPr>
            <a:endParaRPr lang="en-US" sz="1700" b="1" dirty="0" smtClean="0"/>
          </a:p>
          <a:p>
            <a:pPr>
              <a:buNone/>
            </a:pPr>
            <a:r>
              <a:rPr lang="en-US" sz="1700" dirty="0" smtClean="0"/>
              <a:t>3) Terrorism on airplanes was seen since the 1930’s. The first terrorist attack on an airline</a:t>
            </a:r>
            <a:r>
              <a:rPr lang="en-US" sz="1700" b="1" dirty="0" smtClean="0"/>
              <a:t> </a:t>
            </a:r>
            <a:r>
              <a:rPr lang="en-US" sz="1700" dirty="0" smtClean="0"/>
              <a:t>was on the United Airline’s Chesterton crash, in which a bomb ruined the whole aircraft. Foreign terrorism then evolved because of foreign policy disputes, and their way of attacking has developed since the 1930’s. The 1980’s included of bombs destroying the entire aircraft. The 1990’s was worse, especially through Operation </a:t>
            </a:r>
            <a:r>
              <a:rPr lang="en-US" sz="1700" dirty="0" err="1" smtClean="0"/>
              <a:t>Bojinka</a:t>
            </a:r>
            <a:r>
              <a:rPr lang="en-US" sz="1700" dirty="0" smtClean="0"/>
              <a:t> plot, in which US airliners would have blown up in the middle of the Pacific Ocean. The only part of the operation that went well was the test-run, in which a Philippine Airline aircraft blew up, and killed a passenger. Fortunately, the pilots were able to safely land the aircraft. Because of that evidence came out, and Operation </a:t>
            </a:r>
            <a:r>
              <a:rPr lang="en-US" sz="1700" dirty="0" err="1" smtClean="0"/>
              <a:t>Bojinka</a:t>
            </a:r>
            <a:r>
              <a:rPr lang="en-US" sz="1700" dirty="0" smtClean="0"/>
              <a:t> was put to a stop. Finally, now into the 21</a:t>
            </a:r>
            <a:r>
              <a:rPr lang="en-US" sz="1700" baseline="30000" dirty="0" smtClean="0"/>
              <a:t>st</a:t>
            </a:r>
            <a:r>
              <a:rPr lang="en-US" sz="1700" dirty="0" smtClean="0"/>
              <a:t> century, evidently, terrorism tactics developed especially through 9/11. 9/11 included of hijacking four U.S. aircrafts (2 United Airlines and 2 American Airlines). In their hijacking, they used knives and </a:t>
            </a:r>
            <a:r>
              <a:rPr lang="en-US" sz="1700" dirty="0" err="1" smtClean="0"/>
              <a:t>boxcutters</a:t>
            </a:r>
            <a:r>
              <a:rPr lang="en-US" sz="1700" dirty="0" smtClean="0"/>
              <a:t>, and drove the planes into the World Trade Center, the Pentagon, or the field in </a:t>
            </a:r>
            <a:r>
              <a:rPr lang="en-US" sz="1700" dirty="0" err="1" smtClean="0"/>
              <a:t>Shanksville</a:t>
            </a:r>
            <a:r>
              <a:rPr lang="en-US" sz="1700" dirty="0" smtClean="0"/>
              <a:t>, Pennsylvania.</a:t>
            </a:r>
            <a:endParaRPr lang="en-US" sz="1700" b="1" dirty="0"/>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ANSWERS (CONT.)</a:t>
            </a:r>
            <a:endParaRPr lang="en-US" dirty="0"/>
          </a:p>
        </p:txBody>
      </p:sp>
      <p:sp>
        <p:nvSpPr>
          <p:cNvPr id="3" name="Content Placeholder 2"/>
          <p:cNvSpPr>
            <a:spLocks noGrp="1"/>
          </p:cNvSpPr>
          <p:nvPr>
            <p:ph idx="1"/>
          </p:nvPr>
        </p:nvSpPr>
        <p:spPr/>
        <p:txBody>
          <a:bodyPr>
            <a:normAutofit/>
          </a:bodyPr>
          <a:lstStyle/>
          <a:p>
            <a:pPr>
              <a:buNone/>
            </a:pPr>
            <a:r>
              <a:rPr lang="en-US" sz="1700" dirty="0" smtClean="0"/>
              <a:t>4) Flights are secured now in America in many ways after 9/11:</a:t>
            </a:r>
          </a:p>
          <a:p>
            <a:pPr>
              <a:buNone/>
            </a:pPr>
            <a:r>
              <a:rPr lang="en-US" sz="1700" b="1" u="sng" dirty="0" smtClean="0"/>
              <a:t>AIRPORTS:</a:t>
            </a:r>
            <a:endParaRPr lang="en-US" sz="1700" dirty="0" smtClean="0"/>
          </a:p>
          <a:p>
            <a:pPr>
              <a:buNone/>
            </a:pPr>
            <a:r>
              <a:rPr lang="en-US" sz="1700" dirty="0" smtClean="0"/>
              <a:t>-Security is conducted by the TSA (Transportation Security Administration) which is a government company, NOT a private one.</a:t>
            </a:r>
          </a:p>
          <a:p>
            <a:pPr>
              <a:buNone/>
            </a:pPr>
            <a:r>
              <a:rPr lang="en-US" sz="1700" dirty="0" smtClean="0"/>
              <a:t>-Shoes must be x-rayed.</a:t>
            </a:r>
          </a:p>
          <a:p>
            <a:pPr>
              <a:buNone/>
            </a:pPr>
            <a:r>
              <a:rPr lang="en-US" sz="1700" dirty="0" smtClean="0"/>
              <a:t>-Passengers walk through metal detectors and go through enhanced screening.</a:t>
            </a:r>
          </a:p>
          <a:p>
            <a:pPr>
              <a:buNone/>
            </a:pPr>
            <a:r>
              <a:rPr lang="en-US" sz="1700" dirty="0" smtClean="0"/>
              <a:t>-Passenger X-ray systems are being implemented into the airports.</a:t>
            </a:r>
          </a:p>
          <a:p>
            <a:pPr>
              <a:buNone/>
            </a:pPr>
            <a:endParaRPr lang="en-US" sz="1700" b="1" dirty="0" smtClean="0"/>
          </a:p>
          <a:p>
            <a:pPr>
              <a:buNone/>
            </a:pPr>
            <a:r>
              <a:rPr lang="en-US" sz="1700" b="1" u="sng" dirty="0" smtClean="0"/>
              <a:t>INFLIGHT:</a:t>
            </a:r>
          </a:p>
          <a:p>
            <a:pPr>
              <a:buNone/>
            </a:pPr>
            <a:r>
              <a:rPr lang="en-US" sz="1700" dirty="0" smtClean="0"/>
              <a:t>-U.S Armed Air Marshals are onboard most flights.</a:t>
            </a:r>
          </a:p>
          <a:p>
            <a:pPr>
              <a:buNone/>
            </a:pPr>
            <a:r>
              <a:rPr lang="en-US" sz="1700" dirty="0" smtClean="0"/>
              <a:t>-Flight attendants are trained in self-defense.</a:t>
            </a:r>
          </a:p>
          <a:p>
            <a:pPr>
              <a:buNone/>
            </a:pPr>
            <a:r>
              <a:rPr lang="en-US" sz="1700" dirty="0" smtClean="0"/>
              <a:t>-Cockpit doors have now been fortified to prevent intrusion.</a:t>
            </a:r>
          </a:p>
          <a:p>
            <a:pPr>
              <a:buNone/>
            </a:pPr>
            <a:endParaRPr lang="en-US" sz="1700" dirty="0" smtClean="0"/>
          </a:p>
          <a:p>
            <a:pPr>
              <a:buNone/>
            </a:pPr>
            <a:r>
              <a:rPr lang="en-US" sz="1700" dirty="0" smtClean="0"/>
              <a:t>Do you feel safe? (Your opinion </a:t>
            </a:r>
            <a:r>
              <a:rPr lang="en-US" sz="1700" dirty="0" err="1" smtClean="0">
                <a:sym typeface="Wingdings"/>
              </a:rPr>
              <a:t></a:t>
            </a:r>
            <a:r>
              <a:rPr lang="en-US" sz="1700" smtClean="0">
                <a:sym typeface="Wingdings"/>
              </a:rPr>
              <a:t> )</a:t>
            </a:r>
            <a:endParaRPr lang="en-US" sz="1700" dirty="0" smtClean="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253</TotalTime>
  <Words>901</Words>
  <Application>Microsoft Macintosh PowerPoint</Application>
  <PresentationFormat>On-screen Show (4:3)</PresentationFormat>
  <Paragraphs>56</Paragraphs>
  <Slides>7</Slides>
  <Notes>0</Notes>
  <HiddenSlides>0</HiddenSlides>
  <MMClips>0</MMClips>
  <ScaleCrop>false</ScaleCrop>
  <HeadingPairs>
    <vt:vector size="4" baseType="variant">
      <vt:variant>
        <vt:lpstr>Design Template</vt:lpstr>
      </vt:variant>
      <vt:variant>
        <vt:i4>1</vt:i4>
      </vt:variant>
      <vt:variant>
        <vt:lpstr>Slide Titles</vt:lpstr>
      </vt:variant>
      <vt:variant>
        <vt:i4>7</vt:i4>
      </vt:variant>
    </vt:vector>
  </HeadingPairs>
  <TitlesOfParts>
    <vt:vector size="8" baseType="lpstr">
      <vt:lpstr>Office Theme</vt:lpstr>
      <vt:lpstr>Foreign Terrorism on    Airlines of America </vt:lpstr>
      <vt:lpstr>SOURCES:</vt:lpstr>
      <vt:lpstr>SOURCES (cont.)</vt:lpstr>
      <vt:lpstr>SOURCES (cont.)</vt:lpstr>
      <vt:lpstr>Remember the questions to keep in mind?</vt:lpstr>
      <vt:lpstr>ANSWERS!</vt:lpstr>
      <vt:lpstr>ANSWERS (CONT.)</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IMPACT &amp; CHANGES:</dc:title>
  <dc:creator>Percival Perlas</dc:creator>
  <cp:lastModifiedBy>Percival Perlas</cp:lastModifiedBy>
  <cp:revision>8</cp:revision>
  <dcterms:created xsi:type="dcterms:W3CDTF">2011-05-18T15:45:55Z</dcterms:created>
  <dcterms:modified xsi:type="dcterms:W3CDTF">2011-05-18T16:16:59Z</dcterms:modified>
</cp:coreProperties>
</file>

<file path=docProps/thumbnail.jpeg>
</file>