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Layouts/slideLayout14.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5.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Default Extension="png" ContentType="image/png"/>
  <Override PartName="/docProps/core.xml" ContentType="application/vnd.openxmlformats-package.core-properties+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Override PartName="/ppt/slideLayouts/slideLayout13.xml" ContentType="application/vnd.openxmlformats-officedocument.presentationml.slideLayout+xml"/>
  <Default Extension="bin" ContentType="application/vnd.openxmlformats-officedocument.presentationml.printerSettings"/>
  <Override PartName="/ppt/slideLayouts/slideLayout15.xml" ContentType="application/vnd.openxmlformats-officedocument.presentationml.slideLayout+xml"/>
  <Default Extension="rels" ContentType="application/vnd.openxmlformats-package.relationships+xml"/>
  <Override PartName="/ppt/slides/slide9.xml" ContentType="application/vnd.openxmlformats-officedocument.presentationml.slide+xml"/>
  <Override PartName="/ppt/slides/slide6.xml" ContentType="application/vnd.openxmlformats-officedocument.presentationml.slide+xml"/>
  <Default Extension="gif" ContentType="image/gif"/>
  <Override PartName="/ppt/slideLayouts/slideLayout12.xml" ContentType="application/vnd.openxmlformats-officedocument.presentationml.slideLayout+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893"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20"/>
    <p:restoredTop sz="94660"/>
  </p:normalViewPr>
  <p:slideViewPr>
    <p:cSldViewPr snapToObjects="1">
      <p:cViewPr varScale="1">
        <p:scale>
          <a:sx n="98" d="100"/>
          <a:sy n="98" d="100"/>
        </p:scale>
        <p:origin x="-640"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4" Type="http://schemas.openxmlformats.org/officeDocument/2006/relationships/presProps" Target="presProps.xml"/><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slide" Target="slides/slide10.xml"/><Relationship Id="rId1" Type="http://schemas.openxmlformats.org/officeDocument/2006/relationships/slideMaster" Target="slideMasters/slideMaster1.xml"/><Relationship Id="rId6" Type="http://schemas.openxmlformats.org/officeDocument/2006/relationships/slide" Target="slides/slide5.xml"/><Relationship Id="rId16" Type="http://schemas.openxmlformats.org/officeDocument/2006/relationships/theme" Target="theme/theme1.xml"/><Relationship Id="rId8" Type="http://schemas.openxmlformats.org/officeDocument/2006/relationships/slide" Target="slides/slide7.xml"/><Relationship Id="rId13" Type="http://schemas.openxmlformats.org/officeDocument/2006/relationships/printerSettings" Target="printerSettings/printerSettings1.bin"/><Relationship Id="rId10" Type="http://schemas.openxmlformats.org/officeDocument/2006/relationships/slide" Target="slides/slide9.xml"/><Relationship Id="rId5" Type="http://schemas.openxmlformats.org/officeDocument/2006/relationships/slide" Target="slides/slide4.xml"/><Relationship Id="rId15" Type="http://schemas.openxmlformats.org/officeDocument/2006/relationships/viewProps" Target="viewProps.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9" name="Rectangle 8"/>
          <p:cNvSpPr/>
          <p:nvPr/>
        </p:nvSpPr>
        <p:spPr>
          <a:xfrm>
            <a:off x="646113" y="1447800"/>
            <a:ext cx="7851775" cy="3200400"/>
          </a:xfrm>
          <a:prstGeom prst="rect">
            <a:avLst/>
          </a:prstGeom>
          <a:noFill/>
        </p:spPr>
        <p:style>
          <a:lnRef idx="1">
            <a:schemeClr val="dk1"/>
          </a:lnRef>
          <a:fillRef idx="3">
            <a:schemeClr val="dk1"/>
          </a:fillRef>
          <a:effectRef idx="2">
            <a:schemeClr val="dk1"/>
          </a:effectRef>
          <a:fontRef idx="minor">
            <a:schemeClr val="lt1"/>
          </a:fontRef>
        </p:style>
        <p:txBody>
          <a:bodyPr rtlCol="0" anchor="ctr"/>
          <a:lstStyle/>
          <a:p>
            <a:pPr algn="ctr"/>
            <a:endParaRPr/>
          </a:p>
        </p:txBody>
      </p:sp>
      <p:sp>
        <p:nvSpPr>
          <p:cNvPr id="2" name="Title 1"/>
          <p:cNvSpPr>
            <a:spLocks noGrp="1"/>
          </p:cNvSpPr>
          <p:nvPr>
            <p:ph type="ctrTitle"/>
          </p:nvPr>
        </p:nvSpPr>
        <p:spPr>
          <a:xfrm>
            <a:off x="658813" y="1537447"/>
            <a:ext cx="7826281" cy="1627093"/>
          </a:xfrm>
        </p:spPr>
        <p:txBody>
          <a:bodyPr vert="horz" lIns="91440" tIns="45720" rIns="91440" bIns="45720" rtlCol="0" anchor="b" anchorCtr="0">
            <a:noAutofit/>
          </a:bodyPr>
          <a:lstStyle>
            <a:lvl1pPr algn="ctr" defTabSz="914400" rtl="0" eaLnBrk="1" latinLnBrk="0" hangingPunct="1">
              <a:spcBef>
                <a:spcPct val="0"/>
              </a:spcBef>
              <a:buNone/>
              <a:defRPr sz="5400" kern="1200">
                <a:gradFill>
                  <a:gsLst>
                    <a:gs pos="0">
                      <a:schemeClr val="tx1">
                        <a:lumMod val="85000"/>
                      </a:schemeClr>
                    </a:gs>
                    <a:gs pos="100000">
                      <a:schemeClr val="tx1"/>
                    </a:gs>
                  </a:gsLst>
                  <a:lin ang="16200000" scaled="1"/>
                </a:gra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658813" y="3218329"/>
            <a:ext cx="7826281" cy="860611"/>
          </a:xfrm>
        </p:spPr>
        <p:txBody>
          <a:bodyPr vert="horz" lIns="91440" tIns="45720" rIns="91440" bIns="45720" rtlCol="0">
            <a:normAutofit/>
          </a:bodyPr>
          <a:lstStyle>
            <a:lvl1pPr marL="0" indent="0" algn="ctr" defTabSz="914400" rtl="0" eaLnBrk="1" latinLnBrk="0" hangingPunct="1">
              <a:lnSpc>
                <a:spcPct val="100000"/>
              </a:lnSpc>
              <a:spcBef>
                <a:spcPts val="300"/>
              </a:spcBef>
              <a:buFont typeface="Wingdings 2" pitchFamily="18" charset="2"/>
              <a:buNone/>
              <a:defRPr sz="1800" kern="1200">
                <a:gradFill>
                  <a:gsLst>
                    <a:gs pos="0">
                      <a:schemeClr val="tx1">
                        <a:lumMod val="85000"/>
                      </a:schemeClr>
                    </a:gs>
                    <a:gs pos="100000">
                      <a:schemeClr val="tx1"/>
                    </a:gs>
                  </a:gsLst>
                  <a:lin ang="16200000" scaled="1"/>
                </a:gra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89602FAB-EA37-47E3-B9DD-8E87123EB3C7}" type="datetime1">
              <a:rPr lang="en-US" smtClean="0"/>
              <a:pPr/>
              <a:t>5/17/11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94E285-444D-4C0C-8BFA-BDB311F86A9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62856" y="1600200"/>
            <a:ext cx="3931920" cy="566738"/>
          </a:xfrm>
        </p:spPr>
        <p:txBody>
          <a:bodyPr vert="horz" lIns="91440" tIns="45720" rIns="91440" bIns="45720" rtlCol="0" anchor="b" anchorCtr="0">
            <a:normAutofit/>
          </a:bodyPr>
          <a:lstStyle>
            <a:lvl1pPr algn="l" defTabSz="914400" rtl="0" eaLnBrk="1" latinLnBrk="0" hangingPunct="1">
              <a:spcBef>
                <a:spcPct val="0"/>
              </a:spcBef>
              <a:buNone/>
              <a:defRPr sz="2400" b="0" kern="1200">
                <a:solidFill>
                  <a:schemeClr val="tx1"/>
                </a:solidFill>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621792" y="457200"/>
            <a:ext cx="3474720" cy="5102352"/>
          </a:xfrm>
          <a:noFill/>
          <a:ln w="44450">
            <a:solidFill>
              <a:schemeClr val="bg1"/>
            </a:solidFill>
            <a:miter lim="800000"/>
          </a:ln>
        </p:spPr>
        <p:style>
          <a:lnRef idx="1">
            <a:schemeClr val="dk1"/>
          </a:lnRef>
          <a:fillRef idx="3">
            <a:schemeClr val="dk1"/>
          </a:fillRef>
          <a:effectRef idx="2">
            <a:schemeClr val="dk1"/>
          </a:effectRef>
          <a:fontRef idx="none"/>
        </p:style>
        <p:txBody>
          <a:bodyPr vert="horz" lIns="91440" tIns="45720" rIns="91440" bIns="45720" rtlCol="0">
            <a:normAutofit/>
          </a:bodyPr>
          <a:lstStyle>
            <a:lvl1pPr marL="349250" indent="-349250" algn="l" defTabSz="914400" rtl="0" eaLnBrk="1" latinLnBrk="0" hangingPunct="1">
              <a:spcBef>
                <a:spcPts val="2000"/>
              </a:spcBef>
              <a:buFont typeface="Wingdings 2" pitchFamily="18" charset="2"/>
              <a:buNone/>
              <a:defRPr sz="2000" kern="1200">
                <a:solidFill>
                  <a:schemeClr val="tx1"/>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4562856" y="2240280"/>
            <a:ext cx="3931920" cy="2103120"/>
          </a:xfrm>
        </p:spPr>
        <p:txBody>
          <a:bodyPr vert="horz" lIns="91440" tIns="45720" rIns="91440" bIns="45720" rtlCol="0">
            <a:normAutofit/>
          </a:bodyPr>
          <a:lstStyle>
            <a:lvl1pPr marL="0" indent="0">
              <a:buNone/>
              <a:defRPr sz="1400" b="0" kern="1200">
                <a:solidFill>
                  <a:schemeClr val="tx1"/>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spcBef>
                <a:spcPts val="2000"/>
              </a:spcBef>
              <a:buFont typeface="Wingdings 2" pitchFamily="18" charset="2"/>
              <a:buNone/>
            </a:pPr>
            <a:r>
              <a:rPr lang="en-US" smtClean="0"/>
              <a:t>Click to edit Master text styles</a:t>
            </a:r>
          </a:p>
        </p:txBody>
      </p:sp>
      <p:sp>
        <p:nvSpPr>
          <p:cNvPr id="5" name="Date Placeholder 4"/>
          <p:cNvSpPr>
            <a:spLocks noGrp="1"/>
          </p:cNvSpPr>
          <p:nvPr>
            <p:ph type="dt" sz="half" idx="10"/>
          </p:nvPr>
        </p:nvSpPr>
        <p:spPr/>
        <p:txBody>
          <a:bodyPr/>
          <a:lstStyle/>
          <a:p>
            <a:fld id="{ABE65552-CAEB-964D-85AD-0077ED54635B}" type="datetimeFigureOut">
              <a:rPr lang="en-US" smtClean="0"/>
              <a:pPr/>
              <a:t>5/17/11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139A6A-D983-6B48-97BE-4DA41A9725BC}" type="slidenum">
              <a:rPr lang="en-US" smtClean="0"/>
              <a:pPr/>
              <a:t>‹#›</a:t>
            </a:fld>
            <a:endParaRPr lang="en-US"/>
          </a:p>
        </p:txBody>
      </p:sp>
      <p:sp>
        <p:nvSpPr>
          <p:cNvPr id="8" name="Freeform 7"/>
          <p:cNvSpPr/>
          <p:nvPr/>
        </p:nvSpPr>
        <p:spPr>
          <a:xfrm>
            <a:off x="280416" y="258580"/>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9" name="Freeform 8"/>
          <p:cNvSpPr/>
          <p:nvPr/>
        </p:nvSpPr>
        <p:spPr>
          <a:xfrm>
            <a:off x="280416" y="6399213"/>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above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282575" y="458788"/>
            <a:ext cx="8577263" cy="3884612"/>
          </a:xfrm>
          <a:noFill/>
          <a:ln w="44450">
            <a:solidFill>
              <a:schemeClr val="bg1"/>
            </a:solidFill>
            <a:miter lim="800000"/>
          </a:ln>
        </p:spPr>
        <p:style>
          <a:lnRef idx="1">
            <a:schemeClr val="dk1"/>
          </a:lnRef>
          <a:fillRef idx="3">
            <a:schemeClr val="dk1"/>
          </a:fillRef>
          <a:effectRef idx="2">
            <a:schemeClr val="dk1"/>
          </a:effectRef>
          <a:fontRef idx="none"/>
        </p:style>
        <p:txBody>
          <a:bodyPr vert="horz" lIns="91440" tIns="45720" rIns="91440" bIns="45720" rtlCol="0">
            <a:normAutofit/>
          </a:bodyPr>
          <a:lstStyle>
            <a:lvl1pPr marL="349250" indent="-349250" algn="l" defTabSz="914400" rtl="0" eaLnBrk="1" latinLnBrk="0" hangingPunct="1">
              <a:spcBef>
                <a:spcPts val="2000"/>
              </a:spcBef>
              <a:buFont typeface="Wingdings 2" pitchFamily="18" charset="2"/>
              <a:buNone/>
              <a:defRPr sz="2000" kern="1200">
                <a:solidFill>
                  <a:schemeClr val="tx1"/>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2" name="Title 1"/>
          <p:cNvSpPr>
            <a:spLocks noGrp="1"/>
          </p:cNvSpPr>
          <p:nvPr>
            <p:ph type="title"/>
          </p:nvPr>
        </p:nvSpPr>
        <p:spPr>
          <a:xfrm>
            <a:off x="282575" y="4920520"/>
            <a:ext cx="3931920" cy="1353312"/>
          </a:xfrm>
        </p:spPr>
        <p:txBody>
          <a:bodyPr anchor="t" anchorCtr="0">
            <a:normAutofit/>
          </a:bodyPr>
          <a:lstStyle>
            <a:lvl1pPr algn="l">
              <a:defRPr sz="2400" b="0"/>
            </a:lvl1pPr>
          </a:lstStyle>
          <a:p>
            <a:r>
              <a:rPr lang="en-US" smtClean="0"/>
              <a:t>Click to edit Master title style</a:t>
            </a:r>
            <a:endParaRPr/>
          </a:p>
        </p:txBody>
      </p:sp>
      <p:sp>
        <p:nvSpPr>
          <p:cNvPr id="5" name="Date Placeholder 4"/>
          <p:cNvSpPr>
            <a:spLocks noGrp="1"/>
          </p:cNvSpPr>
          <p:nvPr>
            <p:ph type="dt" sz="half" idx="10"/>
          </p:nvPr>
        </p:nvSpPr>
        <p:spPr/>
        <p:txBody>
          <a:bodyPr/>
          <a:lstStyle/>
          <a:p>
            <a:fld id="{ABE65552-CAEB-964D-85AD-0077ED54635B}" type="datetimeFigureOut">
              <a:rPr lang="en-US" smtClean="0"/>
              <a:pPr/>
              <a:t>5/17/11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139A6A-D983-6B48-97BE-4DA41A9725BC}" type="slidenum">
              <a:rPr lang="en-US" smtClean="0"/>
              <a:pPr/>
              <a:t>‹#›</a:t>
            </a:fld>
            <a:endParaRPr lang="en-US"/>
          </a:p>
        </p:txBody>
      </p:sp>
      <p:sp>
        <p:nvSpPr>
          <p:cNvPr id="8" name="Text Placeholder 3"/>
          <p:cNvSpPr>
            <a:spLocks noGrp="1"/>
          </p:cNvSpPr>
          <p:nvPr>
            <p:ph type="body" sz="half" idx="13"/>
          </p:nvPr>
        </p:nvSpPr>
        <p:spPr>
          <a:xfrm>
            <a:off x="4927918" y="4899025"/>
            <a:ext cx="3931920" cy="1352458"/>
          </a:xfrm>
        </p:spPr>
        <p:txBody>
          <a:bodyPr>
            <a:normAutofit/>
          </a:bodyPr>
          <a:lstStyle>
            <a:lvl1pPr marL="0" indent="0" algn="l">
              <a:lnSpc>
                <a:spcPct val="110000"/>
              </a:lnSpc>
              <a:spcBef>
                <a:spcPts val="300"/>
              </a:spcBef>
              <a:buNone/>
              <a:defRPr sz="1200" b="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Freeform 9"/>
          <p:cNvSpPr/>
          <p:nvPr/>
        </p:nvSpPr>
        <p:spPr>
          <a:xfrm>
            <a:off x="280416" y="6399213"/>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2 Pictures with Caption">
    <p:spTree>
      <p:nvGrpSpPr>
        <p:cNvPr id="1" name=""/>
        <p:cNvGrpSpPr/>
        <p:nvPr/>
      </p:nvGrpSpPr>
      <p:grpSpPr>
        <a:xfrm>
          <a:off x="0" y="0"/>
          <a:ext cx="0" cy="0"/>
          <a:chOff x="0" y="0"/>
          <a:chExt cx="0" cy="0"/>
        </a:xfrm>
      </p:grpSpPr>
      <p:sp>
        <p:nvSpPr>
          <p:cNvPr id="11" name="Picture Placeholder 2"/>
          <p:cNvSpPr>
            <a:spLocks noGrp="1"/>
          </p:cNvSpPr>
          <p:nvPr>
            <p:ph type="pic" idx="14"/>
          </p:nvPr>
        </p:nvSpPr>
        <p:spPr>
          <a:xfrm>
            <a:off x="4745038" y="458788"/>
            <a:ext cx="4114800" cy="3884612"/>
          </a:xfrm>
          <a:noFill/>
          <a:ln w="44450">
            <a:solidFill>
              <a:schemeClr val="bg1"/>
            </a:solidFill>
            <a:miter lim="800000"/>
          </a:ln>
        </p:spPr>
        <p:style>
          <a:lnRef idx="1">
            <a:schemeClr val="dk1"/>
          </a:lnRef>
          <a:fillRef idx="3">
            <a:schemeClr val="dk1"/>
          </a:fillRef>
          <a:effectRef idx="2">
            <a:schemeClr val="dk1"/>
          </a:effectRef>
          <a:fontRef idx="none"/>
        </p:style>
        <p:txBody>
          <a:bodyPr vert="horz" lIns="91440" tIns="45720" rIns="91440" bIns="45720" rtlCol="0">
            <a:normAutofit/>
          </a:bodyPr>
          <a:lstStyle>
            <a:lvl1pPr marL="349250" indent="-349250" algn="l" defTabSz="914400" rtl="0" eaLnBrk="1" latinLnBrk="0" hangingPunct="1">
              <a:spcBef>
                <a:spcPts val="2000"/>
              </a:spcBef>
              <a:buFont typeface="Wingdings 2" pitchFamily="18" charset="2"/>
              <a:buNone/>
              <a:defRPr sz="2000" kern="1200">
                <a:solidFill>
                  <a:schemeClr val="tx1"/>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3" name="Picture Placeholder 2"/>
          <p:cNvSpPr>
            <a:spLocks noGrp="1"/>
          </p:cNvSpPr>
          <p:nvPr>
            <p:ph type="pic" idx="1"/>
          </p:nvPr>
        </p:nvSpPr>
        <p:spPr>
          <a:xfrm>
            <a:off x="282575" y="458788"/>
            <a:ext cx="4114800" cy="3884612"/>
          </a:xfrm>
          <a:noFill/>
          <a:ln w="44450">
            <a:solidFill>
              <a:schemeClr val="bg1"/>
            </a:solidFill>
            <a:miter lim="800000"/>
          </a:ln>
        </p:spPr>
        <p:style>
          <a:lnRef idx="1">
            <a:schemeClr val="dk1"/>
          </a:lnRef>
          <a:fillRef idx="3">
            <a:schemeClr val="dk1"/>
          </a:fillRef>
          <a:effectRef idx="2">
            <a:schemeClr val="dk1"/>
          </a:effectRef>
          <a:fontRef idx="none"/>
        </p:style>
        <p:txBody>
          <a:bodyPr vert="horz" lIns="91440" tIns="45720" rIns="91440" bIns="45720" rtlCol="0">
            <a:normAutofit/>
          </a:bodyPr>
          <a:lstStyle>
            <a:lvl1pPr marL="349250" indent="-349250" algn="l" defTabSz="914400" rtl="0" eaLnBrk="1" latinLnBrk="0" hangingPunct="1">
              <a:spcBef>
                <a:spcPts val="2000"/>
              </a:spcBef>
              <a:buFont typeface="Wingdings 2" pitchFamily="18" charset="2"/>
              <a:buNone/>
              <a:defRPr sz="2000" kern="1200">
                <a:solidFill>
                  <a:schemeClr val="tx1"/>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2" name="Title 1"/>
          <p:cNvSpPr>
            <a:spLocks noGrp="1"/>
          </p:cNvSpPr>
          <p:nvPr>
            <p:ph type="title"/>
          </p:nvPr>
        </p:nvSpPr>
        <p:spPr>
          <a:xfrm>
            <a:off x="282575" y="4920520"/>
            <a:ext cx="3931920" cy="1353312"/>
          </a:xfrm>
        </p:spPr>
        <p:txBody>
          <a:bodyPr anchor="t" anchorCtr="0">
            <a:normAutofit/>
          </a:bodyPr>
          <a:lstStyle>
            <a:lvl1pPr algn="l">
              <a:defRPr sz="2400" b="0"/>
            </a:lvl1pPr>
          </a:lstStyle>
          <a:p>
            <a:r>
              <a:rPr lang="en-US" smtClean="0"/>
              <a:t>Click to edit Master title style</a:t>
            </a:r>
            <a:endParaRPr/>
          </a:p>
        </p:txBody>
      </p:sp>
      <p:sp>
        <p:nvSpPr>
          <p:cNvPr id="5" name="Date Placeholder 4"/>
          <p:cNvSpPr>
            <a:spLocks noGrp="1"/>
          </p:cNvSpPr>
          <p:nvPr>
            <p:ph type="dt" sz="half" idx="10"/>
          </p:nvPr>
        </p:nvSpPr>
        <p:spPr/>
        <p:txBody>
          <a:bodyPr/>
          <a:lstStyle/>
          <a:p>
            <a:fld id="{ABE65552-CAEB-964D-85AD-0077ED54635B}" type="datetimeFigureOut">
              <a:rPr lang="en-US" smtClean="0"/>
              <a:pPr/>
              <a:t>5/17/11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139A6A-D983-6B48-97BE-4DA41A9725BC}" type="slidenum">
              <a:rPr lang="en-US" smtClean="0"/>
              <a:pPr/>
              <a:t>‹#›</a:t>
            </a:fld>
            <a:endParaRPr lang="en-US"/>
          </a:p>
        </p:txBody>
      </p:sp>
      <p:sp>
        <p:nvSpPr>
          <p:cNvPr id="8" name="Text Placeholder 3"/>
          <p:cNvSpPr>
            <a:spLocks noGrp="1"/>
          </p:cNvSpPr>
          <p:nvPr>
            <p:ph type="body" sz="half" idx="13"/>
          </p:nvPr>
        </p:nvSpPr>
        <p:spPr>
          <a:xfrm>
            <a:off x="4927918" y="4899025"/>
            <a:ext cx="3931920" cy="1352458"/>
          </a:xfrm>
        </p:spPr>
        <p:txBody>
          <a:bodyPr>
            <a:normAutofit/>
          </a:bodyPr>
          <a:lstStyle>
            <a:lvl1pPr marL="0" indent="0" algn="l">
              <a:lnSpc>
                <a:spcPct val="110000"/>
              </a:lnSpc>
              <a:spcBef>
                <a:spcPts val="300"/>
              </a:spcBef>
              <a:buNone/>
              <a:defRPr sz="1200" b="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Freeform 9"/>
          <p:cNvSpPr/>
          <p:nvPr/>
        </p:nvSpPr>
        <p:spPr>
          <a:xfrm>
            <a:off x="280416" y="6399213"/>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Video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2575" y="4920520"/>
            <a:ext cx="3931920" cy="566738"/>
          </a:xfrm>
        </p:spPr>
        <p:txBody>
          <a:bodyPr anchor="b">
            <a:normAutofit/>
          </a:bodyPr>
          <a:lstStyle>
            <a:lvl1pPr algn="l">
              <a:defRPr sz="2400" b="0"/>
            </a:lvl1pPr>
          </a:lstStyle>
          <a:p>
            <a:r>
              <a:rPr lang="en-US" smtClean="0"/>
              <a:t>Click to edit Master title style</a:t>
            </a:r>
            <a:endParaRPr/>
          </a:p>
        </p:txBody>
      </p:sp>
      <p:sp>
        <p:nvSpPr>
          <p:cNvPr id="4" name="Text Placeholder 3"/>
          <p:cNvSpPr>
            <a:spLocks noGrp="1"/>
          </p:cNvSpPr>
          <p:nvPr>
            <p:ph type="body" sz="half" idx="2"/>
          </p:nvPr>
        </p:nvSpPr>
        <p:spPr>
          <a:xfrm>
            <a:off x="282575" y="5563458"/>
            <a:ext cx="3931920" cy="652462"/>
          </a:xfrm>
        </p:spPr>
        <p:txBody>
          <a:bodyPr/>
          <a:lstStyle>
            <a:lvl1pPr marL="0" indent="0" algn="l">
              <a:spcBef>
                <a:spcPts val="300"/>
              </a:spcBef>
              <a:buNone/>
              <a:defRPr sz="1400" b="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BE65552-CAEB-964D-85AD-0077ED54635B}" type="datetimeFigureOut">
              <a:rPr lang="en-US" smtClean="0"/>
              <a:pPr/>
              <a:t>5/17/11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139A6A-D983-6B48-97BE-4DA41A9725BC}" type="slidenum">
              <a:rPr lang="en-US" smtClean="0"/>
              <a:pPr/>
              <a:t>‹#›</a:t>
            </a:fld>
            <a:endParaRPr lang="en-US"/>
          </a:p>
        </p:txBody>
      </p:sp>
      <p:sp>
        <p:nvSpPr>
          <p:cNvPr id="8" name="Text Placeholder 3"/>
          <p:cNvSpPr>
            <a:spLocks noGrp="1"/>
          </p:cNvSpPr>
          <p:nvPr>
            <p:ph type="body" sz="half" idx="13"/>
          </p:nvPr>
        </p:nvSpPr>
        <p:spPr>
          <a:xfrm>
            <a:off x="4927918" y="4899025"/>
            <a:ext cx="3931920" cy="1352458"/>
          </a:xfrm>
        </p:spPr>
        <p:txBody>
          <a:bodyPr>
            <a:normAutofit/>
          </a:bodyPr>
          <a:lstStyle>
            <a:lvl1pPr marL="0" indent="0" algn="l">
              <a:lnSpc>
                <a:spcPct val="110000"/>
              </a:lnSpc>
              <a:spcBef>
                <a:spcPts val="300"/>
              </a:spcBef>
              <a:buNone/>
              <a:defRPr sz="1200" b="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Freeform 9"/>
          <p:cNvSpPr/>
          <p:nvPr/>
        </p:nvSpPr>
        <p:spPr>
          <a:xfrm>
            <a:off x="280416" y="6399213"/>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12" name="Media Placeholder 11"/>
          <p:cNvSpPr>
            <a:spLocks noGrp="1"/>
          </p:cNvSpPr>
          <p:nvPr>
            <p:ph type="media" sz="quarter" idx="14"/>
          </p:nvPr>
        </p:nvSpPr>
        <p:spPr>
          <a:xfrm>
            <a:off x="282575" y="458788"/>
            <a:ext cx="8577263" cy="3849624"/>
          </a:xfrm>
          <a:noFill/>
          <a:ln w="44450">
            <a:solidFill>
              <a:schemeClr val="bg1"/>
            </a:solidFill>
            <a:miter lim="800000"/>
          </a:ln>
          <a:effectLst/>
        </p:spPr>
        <p:style>
          <a:lnRef idx="1">
            <a:schemeClr val="dk1"/>
          </a:lnRef>
          <a:fillRef idx="3">
            <a:schemeClr val="dk1"/>
          </a:fillRef>
          <a:effectRef idx="2">
            <a:schemeClr val="dk1"/>
          </a:effectRef>
          <a:fontRef idx="none"/>
        </p:style>
        <p:txBody>
          <a:bodyPr vert="horz" lIns="91440" tIns="45720" rIns="91440" bIns="45720" rtlCol="0">
            <a:normAutofit/>
          </a:bodyPr>
          <a:lstStyle>
            <a:lvl1pPr marL="349250" indent="-349250" algn="l" defTabSz="914400" rtl="0" eaLnBrk="1" latinLnBrk="0" hangingPunct="1">
              <a:spcBef>
                <a:spcPts val="2000"/>
              </a:spcBef>
              <a:buFont typeface="Wingdings 2" pitchFamily="18" charset="2"/>
              <a:buNone/>
              <a:defRPr sz="2000" kern="1200">
                <a:solidFill>
                  <a:schemeClr val="tx1"/>
                </a:solidFill>
                <a:latin typeface="+mn-lt"/>
                <a:ea typeface="+mn-ea"/>
                <a:cs typeface="+mn-cs"/>
              </a:defRPr>
            </a:lvl1pPr>
          </a:lstStyle>
          <a:p>
            <a:r>
              <a:rPr lang="en-US" smtClean="0"/>
              <a:t>Click icon to add media</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ABE65552-CAEB-964D-85AD-0077ED54635B}" type="datetimeFigureOut">
              <a:rPr lang="en-US" smtClean="0"/>
              <a:pPr/>
              <a:t>5/17/11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139A6A-D983-6B48-97BE-4DA41A9725BC}" type="slidenum">
              <a:rPr lang="en-US" smtClean="0"/>
              <a:pPr/>
              <a:t>‹#›</a:t>
            </a:fld>
            <a:endParaRPr lang="en-US"/>
          </a:p>
        </p:txBody>
      </p:sp>
      <p:sp>
        <p:nvSpPr>
          <p:cNvPr id="7" name="Freeform 6"/>
          <p:cNvSpPr/>
          <p:nvPr/>
        </p:nvSpPr>
        <p:spPr>
          <a:xfrm>
            <a:off x="280416" y="1525588"/>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8" name="Freeform 7"/>
          <p:cNvSpPr/>
          <p:nvPr/>
        </p:nvSpPr>
        <p:spPr>
          <a:xfrm>
            <a:off x="280416" y="6399213"/>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91400" y="458788"/>
            <a:ext cx="1447800" cy="5792787"/>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641350" y="458788"/>
            <a:ext cx="6521450" cy="57927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ABE65552-CAEB-964D-85AD-0077ED54635B}" type="datetimeFigureOut">
              <a:rPr lang="en-US" smtClean="0"/>
              <a:pPr/>
              <a:t>5/17/11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139A6A-D983-6B48-97BE-4DA41A9725BC}" type="slidenum">
              <a:rPr lang="en-US" smtClean="0"/>
              <a:pPr/>
              <a:t>‹#›</a:t>
            </a:fld>
            <a:endParaRPr lang="en-US"/>
          </a:p>
        </p:txBody>
      </p:sp>
      <p:sp>
        <p:nvSpPr>
          <p:cNvPr id="7" name="Freeform 6"/>
          <p:cNvSpPr/>
          <p:nvPr/>
        </p:nvSpPr>
        <p:spPr>
          <a:xfrm>
            <a:off x="280416" y="258580"/>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8" name="Freeform 7"/>
          <p:cNvSpPr/>
          <p:nvPr/>
        </p:nvSpPr>
        <p:spPr>
          <a:xfrm>
            <a:off x="280416" y="6399213"/>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1pPr>
              <a:spcBef>
                <a:spcPts val="2000"/>
              </a:spcBef>
              <a:defRPr/>
            </a:lvl1pPr>
            <a:lvl2pPr>
              <a:spcBef>
                <a:spcPts val="600"/>
              </a:spcBef>
              <a:defRPr/>
            </a:lvl2pPr>
            <a:lvl3pPr>
              <a:spcBef>
                <a:spcPts val="600"/>
              </a:spcBef>
              <a:defRPr/>
            </a:lvl3pPr>
            <a:lvl4pPr>
              <a:spcBef>
                <a:spcPts val="600"/>
              </a:spcBef>
              <a:defRPr/>
            </a:lvl4pPr>
            <a:lvl5pPr>
              <a:spcBef>
                <a:spcPts val="600"/>
              </a:spcBef>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ABE65552-CAEB-964D-85AD-0077ED54635B}" type="datetimeFigureOut">
              <a:rPr lang="en-US" smtClean="0"/>
              <a:pPr/>
              <a:t>5/17/11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139A6A-D983-6B48-97BE-4DA41A9725BC}" type="slidenum">
              <a:rPr lang="en-US" smtClean="0"/>
              <a:pPr/>
              <a:t>‹#›</a:t>
            </a:fld>
            <a:endParaRPr lang="en-US"/>
          </a:p>
        </p:txBody>
      </p:sp>
      <p:sp>
        <p:nvSpPr>
          <p:cNvPr id="19" name="Freeform 18"/>
          <p:cNvSpPr/>
          <p:nvPr/>
        </p:nvSpPr>
        <p:spPr>
          <a:xfrm>
            <a:off x="280416" y="1525588"/>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20" name="Freeform 19"/>
          <p:cNvSpPr/>
          <p:nvPr/>
        </p:nvSpPr>
        <p:spPr>
          <a:xfrm>
            <a:off x="280416" y="6399213"/>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Picture">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2371725" y="381000"/>
            <a:ext cx="4400550" cy="3048000"/>
          </a:xfrm>
          <a:noFill/>
          <a:ln w="44450">
            <a:solidFill>
              <a:schemeClr val="bg1"/>
            </a:solidFill>
            <a:miter lim="800000"/>
          </a:ln>
        </p:spPr>
        <p:style>
          <a:lnRef idx="1">
            <a:schemeClr val="dk1"/>
          </a:lnRef>
          <a:fillRef idx="3">
            <a:schemeClr val="dk1"/>
          </a:fillRef>
          <a:effectRef idx="2">
            <a:schemeClr val="dk1"/>
          </a:effectRef>
          <a:fontRef idx="none"/>
        </p:style>
        <p:txBody>
          <a:bodyPr>
            <a:normAutofit/>
          </a:bodyPr>
          <a:lstStyle>
            <a:lvl1pPr>
              <a:buNone/>
              <a:defRPr sz="2000"/>
            </a:lvl1pPr>
          </a:lstStyle>
          <a:p>
            <a:r>
              <a:rPr lang="en-US" smtClean="0"/>
              <a:t>Click icon to add picture</a:t>
            </a:r>
            <a:endParaRPr/>
          </a:p>
        </p:txBody>
      </p:sp>
      <p:sp>
        <p:nvSpPr>
          <p:cNvPr id="2" name="Title 1"/>
          <p:cNvSpPr>
            <a:spLocks noGrp="1"/>
          </p:cNvSpPr>
          <p:nvPr>
            <p:ph type="ctrTitle"/>
          </p:nvPr>
        </p:nvSpPr>
        <p:spPr>
          <a:xfrm>
            <a:off x="641350" y="4146363"/>
            <a:ext cx="7856538" cy="1470025"/>
          </a:xfrm>
        </p:spPr>
        <p:txBody>
          <a:bodyPr>
            <a:noAutofit/>
          </a:bodyPr>
          <a:lstStyle>
            <a:lvl1pPr>
              <a:defRPr sz="5400"/>
            </a:lvl1pPr>
          </a:lstStyle>
          <a:p>
            <a:r>
              <a:rPr lang="en-US" smtClean="0"/>
              <a:t>Click to edit Master title style</a:t>
            </a:r>
            <a:endParaRPr/>
          </a:p>
        </p:txBody>
      </p:sp>
      <p:sp>
        <p:nvSpPr>
          <p:cNvPr id="3" name="Subtitle 2"/>
          <p:cNvSpPr>
            <a:spLocks noGrp="1"/>
          </p:cNvSpPr>
          <p:nvPr>
            <p:ph type="subTitle" idx="1"/>
          </p:nvPr>
        </p:nvSpPr>
        <p:spPr>
          <a:xfrm>
            <a:off x="641350" y="5620871"/>
            <a:ext cx="7856538" cy="614081"/>
          </a:xfrm>
        </p:spPr>
        <p:txBody>
          <a:bodyPr>
            <a:normAutofit/>
          </a:bodyPr>
          <a:lstStyle>
            <a:lvl1pPr marL="0" indent="0" algn="ctr">
              <a:lnSpc>
                <a:spcPct val="100000"/>
              </a:lnSpc>
              <a:spcBef>
                <a:spcPts val="0"/>
              </a:spcBef>
              <a:buNone/>
              <a:defRPr sz="1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ABE65552-CAEB-964D-85AD-0077ED54635B}" type="datetimeFigureOut">
              <a:rPr lang="en-US" smtClean="0"/>
              <a:pPr/>
              <a:t>5/17/11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139A6A-D983-6B48-97BE-4DA41A9725BC}"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5800" y="2017059"/>
            <a:ext cx="7772400" cy="1655064"/>
          </a:xfrm>
        </p:spPr>
        <p:txBody>
          <a:bodyPr vert="horz" lIns="91440" tIns="45720" rIns="91440" bIns="45720" rtlCol="0" anchor="b" anchorCtr="0">
            <a:noAutofit/>
          </a:bodyPr>
          <a:lstStyle>
            <a:lvl1pPr algn="ctr" defTabSz="914400" rtl="0" eaLnBrk="1" latinLnBrk="0" hangingPunct="1">
              <a:spcBef>
                <a:spcPct val="0"/>
              </a:spcBef>
              <a:buNone/>
              <a:defRPr sz="5400" b="0" kern="1200" cap="none" baseline="0">
                <a:solidFill>
                  <a:schemeClr val="tx1"/>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685800" y="3662979"/>
            <a:ext cx="7772400" cy="1500187"/>
          </a:xfrm>
        </p:spPr>
        <p:txBody>
          <a:bodyPr vert="horz" lIns="91440" tIns="45720" rIns="91440" bIns="45720" rtlCol="0" anchor="t" anchorCtr="0">
            <a:normAutofit/>
          </a:bodyPr>
          <a:lstStyle>
            <a:lvl1pPr marL="0" indent="0" algn="ctr">
              <a:spcBef>
                <a:spcPts val="300"/>
              </a:spcBef>
              <a:buNone/>
              <a:defRPr sz="1800" kern="1200">
                <a:solidFill>
                  <a:schemeClr val="tx1">
                    <a:tint val="75000"/>
                  </a:schemeClr>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ctr" defTabSz="914400" rtl="0" eaLnBrk="1" latinLnBrk="0" hangingPunct="1">
              <a:lnSpc>
                <a:spcPts val="2000"/>
              </a:lnSpc>
              <a:spcBef>
                <a:spcPts val="2000"/>
              </a:spcBef>
              <a:buFont typeface="Wingdings 2" pitchFamily="18" charset="2"/>
              <a:buNone/>
            </a:pPr>
            <a:r>
              <a:rPr lang="en-US" smtClean="0"/>
              <a:t>Click to edit Master text styles</a:t>
            </a:r>
          </a:p>
        </p:txBody>
      </p:sp>
      <p:sp>
        <p:nvSpPr>
          <p:cNvPr id="4" name="Date Placeholder 3"/>
          <p:cNvSpPr>
            <a:spLocks noGrp="1"/>
          </p:cNvSpPr>
          <p:nvPr>
            <p:ph type="dt" sz="half" idx="10"/>
          </p:nvPr>
        </p:nvSpPr>
        <p:spPr/>
        <p:txBody>
          <a:bodyPr/>
          <a:lstStyle/>
          <a:p>
            <a:fld id="{4A9E7B99-7C3F-4BC3-B7B8-7E1F8C620B24}" type="datetime1">
              <a:rPr lang="en-US" smtClean="0"/>
              <a:pPr/>
              <a:t>5/17/11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AF2B4D-6B12-4EDF-87BB-2B55CECB661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641350" y="1600200"/>
            <a:ext cx="3749040" cy="4651375"/>
          </a:xfrm>
        </p:spPr>
        <p:txBody>
          <a:bodyPr>
            <a:normAutofit/>
          </a:bodyPr>
          <a:lstStyle>
            <a:lvl1pPr>
              <a:defRPr sz="24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749501" y="1600200"/>
            <a:ext cx="3749040" cy="4651375"/>
          </a:xfrm>
        </p:spPr>
        <p:txBody>
          <a:bodyPr>
            <a:normAutofit/>
          </a:bodyPr>
          <a:lstStyle>
            <a:lvl1pPr>
              <a:defRPr sz="24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ABE65552-CAEB-964D-85AD-0077ED54635B}" type="datetimeFigureOut">
              <a:rPr lang="en-US" smtClean="0"/>
              <a:pPr/>
              <a:t>5/17/11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139A6A-D983-6B48-97BE-4DA41A9725BC}" type="slidenum">
              <a:rPr lang="en-US" smtClean="0"/>
              <a:pPr/>
              <a:t>‹#›</a:t>
            </a:fld>
            <a:endParaRPr lang="en-US"/>
          </a:p>
        </p:txBody>
      </p:sp>
      <p:sp>
        <p:nvSpPr>
          <p:cNvPr id="16" name="Freeform 15"/>
          <p:cNvSpPr/>
          <p:nvPr/>
        </p:nvSpPr>
        <p:spPr>
          <a:xfrm>
            <a:off x="280416" y="1525588"/>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17" name="Freeform 16"/>
          <p:cNvSpPr/>
          <p:nvPr/>
        </p:nvSpPr>
        <p:spPr>
          <a:xfrm>
            <a:off x="280416" y="6399213"/>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641350" y="1532964"/>
            <a:ext cx="3749040" cy="833718"/>
          </a:xfrm>
        </p:spPr>
        <p:txBody>
          <a:bodyPr anchor="ctr" anchorCtr="0">
            <a:noAutofit/>
          </a:bodyPr>
          <a:lstStyle>
            <a:lvl1pPr marL="0" indent="0" algn="ctr">
              <a:spcBef>
                <a:spcPts val="30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41350" y="2362200"/>
            <a:ext cx="3749040" cy="3889375"/>
          </a:xfrm>
        </p:spPr>
        <p:txBody>
          <a:bodyPr>
            <a:normAutofit/>
          </a:bodyPr>
          <a:lstStyle>
            <a:lvl1pPr>
              <a:defRPr sz="2400"/>
            </a:lvl1pPr>
            <a:lvl2pPr>
              <a:defRPr sz="2200"/>
            </a:lvl2pPr>
            <a:lvl3pPr>
              <a:defRPr sz="20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52601" y="1532964"/>
            <a:ext cx="3749040" cy="833718"/>
          </a:xfrm>
        </p:spPr>
        <p:txBody>
          <a:bodyPr anchor="ctr" anchorCtr="0">
            <a:noAutofit/>
          </a:bodyPr>
          <a:lstStyle>
            <a:lvl1pPr marL="0" indent="0" algn="ctr">
              <a:spcBef>
                <a:spcPts val="30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2601" y="2362200"/>
            <a:ext cx="3749040" cy="3889375"/>
          </a:xfrm>
        </p:spPr>
        <p:txBody>
          <a:bodyPr>
            <a:normAutofit/>
          </a:bodyPr>
          <a:lstStyle>
            <a:lvl1pPr>
              <a:defRPr sz="2400"/>
            </a:lvl1pPr>
            <a:lvl2pPr>
              <a:defRPr sz="2200"/>
            </a:lvl2pPr>
            <a:lvl3pPr>
              <a:defRPr sz="20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ABE65552-CAEB-964D-85AD-0077ED54635B}" type="datetimeFigureOut">
              <a:rPr lang="en-US" smtClean="0"/>
              <a:pPr/>
              <a:t>5/17/11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E139A6A-D983-6B48-97BE-4DA41A9725BC}" type="slidenum">
              <a:rPr lang="en-US" smtClean="0"/>
              <a:pPr/>
              <a:t>‹#›</a:t>
            </a:fld>
            <a:endParaRPr lang="en-US"/>
          </a:p>
        </p:txBody>
      </p:sp>
      <p:sp>
        <p:nvSpPr>
          <p:cNvPr id="10" name="Freeform 9"/>
          <p:cNvSpPr/>
          <p:nvPr/>
        </p:nvSpPr>
        <p:spPr>
          <a:xfrm>
            <a:off x="280416" y="1525588"/>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11" name="Freeform 10"/>
          <p:cNvSpPr/>
          <p:nvPr/>
        </p:nvSpPr>
        <p:spPr>
          <a:xfrm>
            <a:off x="280416" y="6399213"/>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ABE65552-CAEB-964D-85AD-0077ED54635B}" type="datetimeFigureOut">
              <a:rPr lang="en-US" smtClean="0"/>
              <a:pPr/>
              <a:t>5/17/11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E139A6A-D983-6B48-97BE-4DA41A9725BC}" type="slidenum">
              <a:rPr lang="en-US" smtClean="0"/>
              <a:pPr/>
              <a:t>‹#›</a:t>
            </a:fld>
            <a:endParaRPr lang="en-US"/>
          </a:p>
        </p:txBody>
      </p:sp>
      <p:sp>
        <p:nvSpPr>
          <p:cNvPr id="6" name="Freeform 5"/>
          <p:cNvSpPr/>
          <p:nvPr/>
        </p:nvSpPr>
        <p:spPr>
          <a:xfrm>
            <a:off x="280416" y="1525588"/>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7" name="Freeform 6"/>
          <p:cNvSpPr/>
          <p:nvPr/>
        </p:nvSpPr>
        <p:spPr>
          <a:xfrm>
            <a:off x="280416" y="6399213"/>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8" name="Freeform 7"/>
          <p:cNvSpPr/>
          <p:nvPr/>
        </p:nvSpPr>
        <p:spPr>
          <a:xfrm>
            <a:off x="280416" y="1525588"/>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9" name="Freeform 8"/>
          <p:cNvSpPr/>
          <p:nvPr/>
        </p:nvSpPr>
        <p:spPr>
          <a:xfrm>
            <a:off x="280416" y="6399213"/>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10" name="Freeform 9"/>
          <p:cNvSpPr/>
          <p:nvPr/>
        </p:nvSpPr>
        <p:spPr>
          <a:xfrm>
            <a:off x="280416" y="1525588"/>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11" name="Freeform 10"/>
          <p:cNvSpPr/>
          <p:nvPr/>
        </p:nvSpPr>
        <p:spPr>
          <a:xfrm>
            <a:off x="280416" y="6399213"/>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12" name="Freeform 11"/>
          <p:cNvSpPr/>
          <p:nvPr/>
        </p:nvSpPr>
        <p:spPr>
          <a:xfrm>
            <a:off x="280416" y="1525588"/>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13" name="Freeform 12"/>
          <p:cNvSpPr/>
          <p:nvPr/>
        </p:nvSpPr>
        <p:spPr>
          <a:xfrm>
            <a:off x="280416" y="6399213"/>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BE65552-CAEB-964D-85AD-0077ED54635B}" type="datetimeFigureOut">
              <a:rPr lang="en-US" smtClean="0"/>
              <a:pPr/>
              <a:t>5/17/11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E139A6A-D983-6B48-97BE-4DA41A9725B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4340" y="802910"/>
            <a:ext cx="3474720" cy="1162050"/>
          </a:xfrm>
        </p:spPr>
        <p:txBody>
          <a:bodyPr anchor="b">
            <a:normAutofit/>
          </a:bodyPr>
          <a:lstStyle>
            <a:lvl1pPr algn="ctr">
              <a:defRPr sz="2400" b="0"/>
            </a:lvl1pPr>
          </a:lstStyle>
          <a:p>
            <a:r>
              <a:rPr lang="en-US" smtClean="0"/>
              <a:t>Click to edit Master title style</a:t>
            </a:r>
            <a:endParaRPr/>
          </a:p>
        </p:txBody>
      </p:sp>
      <p:sp>
        <p:nvSpPr>
          <p:cNvPr id="3" name="Content Placeholder 2"/>
          <p:cNvSpPr>
            <a:spLocks noGrp="1"/>
          </p:cNvSpPr>
          <p:nvPr>
            <p:ph idx="1"/>
          </p:nvPr>
        </p:nvSpPr>
        <p:spPr>
          <a:xfrm>
            <a:off x="4562010" y="449705"/>
            <a:ext cx="3931920" cy="5781388"/>
          </a:xfrm>
        </p:spPr>
        <p:txBody>
          <a:bodyPr>
            <a:normAutofit/>
          </a:bodyPr>
          <a:lstStyle>
            <a:lvl1pPr>
              <a:defRPr sz="2400"/>
            </a:lvl1pPr>
            <a:lvl2pPr>
              <a:defRPr sz="2400"/>
            </a:lvl2pPr>
            <a:lvl3pPr>
              <a:defRPr sz="2400"/>
            </a:lvl3pPr>
            <a:lvl4pPr>
              <a:defRPr sz="2400"/>
            </a:lvl4pPr>
            <a:lvl5pPr>
              <a:defRPr sz="2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624340" y="2057399"/>
            <a:ext cx="3474720" cy="3733801"/>
          </a:xfrm>
        </p:spPr>
        <p:txBody>
          <a:bodyPr>
            <a:normAutofit/>
          </a:bodyPr>
          <a:lstStyle>
            <a:lvl1pPr marL="0" indent="0" algn="ctr">
              <a:lnSpc>
                <a:spcPct val="110000"/>
              </a:lnSpc>
              <a:buNone/>
              <a:defRPr sz="1800" b="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BE65552-CAEB-964D-85AD-0077ED54635B}" type="datetimeFigureOut">
              <a:rPr lang="en-US" smtClean="0"/>
              <a:pPr/>
              <a:t>5/17/11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139A6A-D983-6B48-97BE-4DA41A9725BC}" type="slidenum">
              <a:rPr lang="en-US" smtClean="0"/>
              <a:pPr/>
              <a:t>‹#›</a:t>
            </a:fld>
            <a:endParaRPr lang="en-US"/>
          </a:p>
        </p:txBody>
      </p:sp>
      <p:sp>
        <p:nvSpPr>
          <p:cNvPr id="8" name="Freeform 7"/>
          <p:cNvSpPr/>
          <p:nvPr/>
        </p:nvSpPr>
        <p:spPr>
          <a:xfrm>
            <a:off x="280416" y="258580"/>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9" name="Freeform 8"/>
          <p:cNvSpPr/>
          <p:nvPr/>
        </p:nvSpPr>
        <p:spPr>
          <a:xfrm>
            <a:off x="280416" y="6399213"/>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Tree>
  </p:cSld>
  <p:clrMapOvr>
    <a:masterClrMapping/>
  </p:clrMapOvr>
</p:sldLayout>
</file>

<file path=ppt/slideMasters/_rels/slideMaster1.xml.rels><?xml version="1.0" encoding="UTF-8" standalone="yes"?>
<Relationships xmlns="http://schemas.openxmlformats.org/package/2006/relationships"><Relationship Id="rId14" Type="http://schemas.openxmlformats.org/officeDocument/2006/relationships/slideLayout" Target="../slideLayouts/slideLayout14.xml"/><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16" Type="http://schemas.openxmlformats.org/officeDocument/2006/relationships/theme" Target="../theme/theme1.xml"/><Relationship Id="rId8" Type="http://schemas.openxmlformats.org/officeDocument/2006/relationships/slideLayout" Target="../slideLayouts/slideLayout8.xml"/><Relationship Id="rId13" Type="http://schemas.openxmlformats.org/officeDocument/2006/relationships/slideLayout" Target="../slideLayouts/slideLayout13.xml"/><Relationship Id="rId10" Type="http://schemas.openxmlformats.org/officeDocument/2006/relationships/slideLayout" Target="../slideLayouts/slideLayout1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2" Type="http://schemas.openxmlformats.org/officeDocument/2006/relationships/slideLayout" Target="../slideLayouts/slideLayout12.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41350" y="107576"/>
            <a:ext cx="7856538" cy="1310062"/>
          </a:xfrm>
          <a:prstGeom prst="rect">
            <a:avLst/>
          </a:prstGeom>
        </p:spPr>
        <p:txBody>
          <a:bodyPr vert="horz" lIns="91440" tIns="45720" rIns="91440" bIns="45720" rtlCol="0" anchor="b" anchorCtr="0">
            <a:normAutofit/>
          </a:bodyPr>
          <a:lstStyle/>
          <a:p>
            <a:r>
              <a:rPr lang="en-US" smtClean="0"/>
              <a:t>Click to edit Master title style</a:t>
            </a:r>
            <a:endParaRPr/>
          </a:p>
        </p:txBody>
      </p:sp>
      <p:sp>
        <p:nvSpPr>
          <p:cNvPr id="3" name="Text Placeholder 2"/>
          <p:cNvSpPr>
            <a:spLocks noGrp="1"/>
          </p:cNvSpPr>
          <p:nvPr>
            <p:ph type="body" idx="1"/>
          </p:nvPr>
        </p:nvSpPr>
        <p:spPr>
          <a:xfrm>
            <a:off x="618565" y="1600200"/>
            <a:ext cx="7878788" cy="463923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3505200" y="6356350"/>
            <a:ext cx="2133600" cy="365125"/>
          </a:xfrm>
          <a:prstGeom prst="rect">
            <a:avLst/>
          </a:prstGeom>
        </p:spPr>
        <p:txBody>
          <a:bodyPr vert="horz" lIns="0" tIns="45720" rIns="0" bIns="45720" rtlCol="0" anchor="ctr"/>
          <a:lstStyle>
            <a:lvl1pPr algn="ctr">
              <a:defRPr sz="1100">
                <a:solidFill>
                  <a:schemeClr val="tx1">
                    <a:lumMod val="75000"/>
                  </a:schemeClr>
                </a:solidFill>
              </a:defRPr>
            </a:lvl1pPr>
          </a:lstStyle>
          <a:p>
            <a:fld id="{ABE65552-CAEB-964D-85AD-0077ED54635B}" type="datetimeFigureOut">
              <a:rPr lang="en-US" smtClean="0"/>
              <a:pPr/>
              <a:t>5/17/11</a:t>
            </a:fld>
            <a:endParaRPr lang="en-US"/>
          </a:p>
        </p:txBody>
      </p:sp>
      <p:sp>
        <p:nvSpPr>
          <p:cNvPr id="5" name="Footer Placeholder 4"/>
          <p:cNvSpPr>
            <a:spLocks noGrp="1"/>
          </p:cNvSpPr>
          <p:nvPr>
            <p:ph type="ftr" sz="quarter" idx="3"/>
          </p:nvPr>
        </p:nvSpPr>
        <p:spPr>
          <a:xfrm>
            <a:off x="280416" y="6356350"/>
            <a:ext cx="2895600" cy="365125"/>
          </a:xfrm>
          <a:prstGeom prst="rect">
            <a:avLst/>
          </a:prstGeom>
        </p:spPr>
        <p:txBody>
          <a:bodyPr vert="horz" lIns="0" tIns="45720" rIns="0" bIns="45720" rtlCol="0" anchor="ctr"/>
          <a:lstStyle>
            <a:lvl1pPr algn="l">
              <a:defRPr sz="1100">
                <a:solidFill>
                  <a:schemeClr val="tx1">
                    <a:lumMod val="75000"/>
                  </a:schemeClr>
                </a:solidFill>
              </a:defRPr>
            </a:lvl1pPr>
          </a:lstStyle>
          <a:p>
            <a:endParaRPr lang="en-US"/>
          </a:p>
        </p:txBody>
      </p:sp>
      <p:sp>
        <p:nvSpPr>
          <p:cNvPr id="6" name="Slide Number Placeholder 5"/>
          <p:cNvSpPr>
            <a:spLocks noGrp="1"/>
          </p:cNvSpPr>
          <p:nvPr>
            <p:ph type="sldNum" sz="quarter" idx="4"/>
          </p:nvPr>
        </p:nvSpPr>
        <p:spPr>
          <a:xfrm>
            <a:off x="8077200" y="6356350"/>
            <a:ext cx="762000" cy="365125"/>
          </a:xfrm>
          <a:prstGeom prst="rect">
            <a:avLst/>
          </a:prstGeom>
        </p:spPr>
        <p:txBody>
          <a:bodyPr vert="horz" lIns="0" tIns="45720" rIns="0" bIns="45720" rtlCol="0" anchor="ctr"/>
          <a:lstStyle>
            <a:lvl1pPr algn="r">
              <a:defRPr sz="1100">
                <a:solidFill>
                  <a:schemeClr val="tx1">
                    <a:lumMod val="75000"/>
                  </a:schemeClr>
                </a:solidFill>
              </a:defRPr>
            </a:lvl1pPr>
          </a:lstStyle>
          <a:p>
            <a:fld id="{CE139A6A-D983-6B48-97BE-4DA41A9725BC}"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894" r:id="rId1"/>
    <p:sldLayoutId id="2147483895" r:id="rId2"/>
    <p:sldLayoutId id="2147483896" r:id="rId3"/>
    <p:sldLayoutId id="2147483897" r:id="rId4"/>
    <p:sldLayoutId id="2147483898" r:id="rId5"/>
    <p:sldLayoutId id="2147483899" r:id="rId6"/>
    <p:sldLayoutId id="2147483900" r:id="rId7"/>
    <p:sldLayoutId id="2147483901" r:id="rId8"/>
    <p:sldLayoutId id="2147483902" r:id="rId9"/>
    <p:sldLayoutId id="2147483903" r:id="rId10"/>
    <p:sldLayoutId id="2147483904" r:id="rId11"/>
    <p:sldLayoutId id="2147483905" r:id="rId12"/>
    <p:sldLayoutId id="2147483906" r:id="rId13"/>
    <p:sldLayoutId id="2147483907" r:id="rId14"/>
    <p:sldLayoutId id="2147483908" r:id="rId15"/>
  </p:sldLayoutIdLst>
  <p:txStyles>
    <p:titleStyle>
      <a:lvl1pPr algn="ctr" defTabSz="914400" rtl="0" eaLnBrk="1" latinLnBrk="0" hangingPunct="1">
        <a:spcBef>
          <a:spcPct val="0"/>
        </a:spcBef>
        <a:buNone/>
        <a:defRPr sz="4800" kern="1200">
          <a:solidFill>
            <a:schemeClr val="tx1"/>
          </a:solidFill>
          <a:latin typeface="+mj-lt"/>
          <a:ea typeface="+mj-ea"/>
          <a:cs typeface="+mj-cs"/>
        </a:defRPr>
      </a:lvl1pPr>
    </p:titleStyle>
    <p:bodyStyle>
      <a:lvl1pPr marL="349250" indent="-349250" algn="l" defTabSz="914400" rtl="0" eaLnBrk="1" latinLnBrk="0" hangingPunct="1">
        <a:spcBef>
          <a:spcPts val="2000"/>
        </a:spcBef>
        <a:buFont typeface="Wingdings 2" pitchFamily="18" charset="2"/>
        <a:buChar char=""/>
        <a:defRPr sz="2400" kern="1200">
          <a:solidFill>
            <a:schemeClr val="tx1"/>
          </a:solidFill>
          <a:latin typeface="+mn-lt"/>
          <a:ea typeface="+mn-ea"/>
          <a:cs typeface="+mn-cs"/>
        </a:defRPr>
      </a:lvl1pPr>
      <a:lvl2pPr marL="685800" indent="-336550" algn="l" defTabSz="914400" rtl="0" eaLnBrk="1" latinLnBrk="0" hangingPunct="1">
        <a:spcBef>
          <a:spcPts val="600"/>
        </a:spcBef>
        <a:buClr>
          <a:schemeClr val="tx1">
            <a:lumMod val="65000"/>
          </a:schemeClr>
        </a:buClr>
        <a:buFont typeface="Wingdings 2" pitchFamily="18" charset="2"/>
        <a:buChar char=""/>
        <a:defRPr sz="2200" kern="1200">
          <a:solidFill>
            <a:schemeClr val="tx1"/>
          </a:solidFill>
          <a:latin typeface="+mn-lt"/>
          <a:ea typeface="+mn-ea"/>
          <a:cs typeface="+mn-cs"/>
        </a:defRPr>
      </a:lvl2pPr>
      <a:lvl3pPr marL="968375" indent="-282575" algn="l" defTabSz="914400" rtl="0" eaLnBrk="1" latinLnBrk="0" hangingPunct="1">
        <a:spcBef>
          <a:spcPts val="600"/>
        </a:spcBef>
        <a:buFont typeface="Wingdings 2" pitchFamily="18" charset="2"/>
        <a:buChar char=""/>
        <a:defRPr sz="2000" kern="1200">
          <a:solidFill>
            <a:schemeClr val="tx1"/>
          </a:solidFill>
          <a:latin typeface="+mn-lt"/>
          <a:ea typeface="+mn-ea"/>
          <a:cs typeface="+mn-cs"/>
        </a:defRPr>
      </a:lvl3pPr>
      <a:lvl4pPr marL="1263650" indent="-295275" algn="l" defTabSz="914400" rtl="0" eaLnBrk="1" latinLnBrk="0" hangingPunct="1">
        <a:spcBef>
          <a:spcPts val="600"/>
        </a:spcBef>
        <a:buClr>
          <a:schemeClr val="tx1">
            <a:lumMod val="65000"/>
          </a:schemeClr>
        </a:buClr>
        <a:buFont typeface="Wingdings 2" pitchFamily="18" charset="2"/>
        <a:buChar char=""/>
        <a:defRPr sz="1800" kern="1200">
          <a:solidFill>
            <a:schemeClr val="tx1"/>
          </a:solidFill>
          <a:latin typeface="+mn-lt"/>
          <a:ea typeface="+mn-ea"/>
          <a:cs typeface="+mn-cs"/>
        </a:defRPr>
      </a:lvl4pPr>
      <a:lvl5pPr marL="1546225" indent="-282575" algn="l" defTabSz="914400" rtl="0" eaLnBrk="1" latinLnBrk="0" hangingPunct="1">
        <a:spcBef>
          <a:spcPts val="600"/>
        </a:spcBef>
        <a:buFont typeface="Wingdings 2" pitchFamily="18" charset="2"/>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6" Type="http://schemas.openxmlformats.org/officeDocument/2006/relationships/hyperlink" Target="http://www.wtam.com/cc-common/news/sections/sportsarticle.html?feed=208459&amp;article=8544536" TargetMode="External"/><Relationship Id="rId4" Type="http://schemas.openxmlformats.org/officeDocument/2006/relationships/hyperlink" Target="http://www.nfl.com/news/story/09000d5d81b7676a/article/lockout-could-affect-players-health-care-starting-in-march" TargetMode="External"/><Relationship Id="rId1" Type="http://schemas.openxmlformats.org/officeDocument/2006/relationships/slideLayout" Target="../slideLayouts/slideLayout2.xml"/><Relationship Id="rId2" Type="http://schemas.openxmlformats.org/officeDocument/2006/relationships/hyperlink" Target="http://sports.espn.go.com/nfl/news/story?id=6557162" TargetMode="External"/><Relationship Id="rId3" Type="http://schemas.openxmlformats.org/officeDocument/2006/relationships/hyperlink" Target="http://www.foxnews.com/sports/2011/05/03/nfl-lockout-appeal-heard-june-3/" TargetMode="External"/><Relationship Id="rId5" Type="http://schemas.openxmlformats.org/officeDocument/2006/relationships/hyperlink" Target="http://www.miamiherald.com/2011/05/11/2210979/blaming-lockout-dolphins-cut-salaries.html" TargetMode="External"/></Relationships>
</file>

<file path=ppt/slides/_rels/slide11.xml.rels><?xml version="1.0" encoding="UTF-8" standalone="yes"?>
<Relationships xmlns="http://schemas.openxmlformats.org/package/2006/relationships"><Relationship Id="rId4" Type="http://schemas.openxmlformats.org/officeDocument/2006/relationships/hyperlink" Target="http://gridironfans.com/forums/latest-nfl-headlines/152675-anti-trust-lawsuit-against-nfl-gets-another.html" TargetMode="External"/><Relationship Id="rId1" Type="http://schemas.openxmlformats.org/officeDocument/2006/relationships/slideLayout" Target="../slideLayouts/slideLayout2.xml"/><Relationship Id="rId2" Type="http://schemas.openxmlformats.org/officeDocument/2006/relationships/hyperlink" Target="http://catcrave.com/2011/02/04/are-you-ready-for-some-lock-out/" TargetMode="External"/><Relationship Id="rId3" Type="http://schemas.openxmlformats.org/officeDocument/2006/relationships/hyperlink" Target="http://www.archives.gov/education/lessons/chinese-boycott/images/union-flyer-03.gif" TargetMode="External"/><Relationship Id="rId5" Type="http://schemas.openxmlformats.org/officeDocument/2006/relationships/hyperlink" Target="http://www.ca8.uscourts.gov/"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NFL Lockout</a:t>
            </a:r>
            <a:endParaRPr lang="en-US" dirty="0"/>
          </a:p>
        </p:txBody>
      </p:sp>
      <p:sp>
        <p:nvSpPr>
          <p:cNvPr id="3" name="Subtitle 2"/>
          <p:cNvSpPr>
            <a:spLocks noGrp="1"/>
          </p:cNvSpPr>
          <p:nvPr>
            <p:ph type="subTitle" idx="1"/>
          </p:nvPr>
        </p:nvSpPr>
        <p:spPr/>
        <p:txBody>
          <a:bodyPr/>
          <a:lstStyle/>
          <a:p>
            <a:r>
              <a:rPr lang="en-US" dirty="0" smtClean="0"/>
              <a:t>Lorenz Bautista</a:t>
            </a:r>
          </a:p>
          <a:p>
            <a:r>
              <a:rPr lang="en-US" dirty="0" smtClean="0"/>
              <a:t>Period 4</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Article Sources</a:t>
            </a:r>
            <a:endParaRPr lang="en-US" dirty="0"/>
          </a:p>
        </p:txBody>
      </p:sp>
      <p:sp>
        <p:nvSpPr>
          <p:cNvPr id="3" name="Content Placeholder 2"/>
          <p:cNvSpPr>
            <a:spLocks noGrp="1"/>
          </p:cNvSpPr>
          <p:nvPr>
            <p:ph idx="1"/>
          </p:nvPr>
        </p:nvSpPr>
        <p:spPr/>
        <p:txBody>
          <a:bodyPr/>
          <a:lstStyle/>
          <a:p>
            <a:r>
              <a:rPr lang="en-US" dirty="0" smtClean="0">
                <a:hlinkClick r:id="rId2"/>
              </a:rPr>
              <a:t>ESPN</a:t>
            </a:r>
            <a:endParaRPr lang="en-US" dirty="0" smtClean="0"/>
          </a:p>
          <a:p>
            <a:r>
              <a:rPr lang="en-US" dirty="0" smtClean="0">
                <a:hlinkClick r:id="rId3"/>
              </a:rPr>
              <a:t>Fox</a:t>
            </a:r>
            <a:endParaRPr lang="en-US" dirty="0" smtClean="0"/>
          </a:p>
          <a:p>
            <a:r>
              <a:rPr lang="en-US" dirty="0" smtClean="0">
                <a:hlinkClick r:id="rId4"/>
              </a:rPr>
              <a:t>NFL.com</a:t>
            </a:r>
            <a:endParaRPr lang="en-US" dirty="0" smtClean="0"/>
          </a:p>
          <a:p>
            <a:r>
              <a:rPr lang="en-US" dirty="0" smtClean="0">
                <a:hlinkClick r:id="rId5"/>
              </a:rPr>
              <a:t>Miami Herald</a:t>
            </a:r>
            <a:endParaRPr lang="en-US" dirty="0" smtClean="0"/>
          </a:p>
          <a:p>
            <a:r>
              <a:rPr lang="en-US" dirty="0" smtClean="0">
                <a:hlinkClick r:id="rId6"/>
              </a:rPr>
              <a:t>WTAM (Radio)</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Pictures</a:t>
            </a:r>
            <a:endParaRPr lang="en-US" dirty="0"/>
          </a:p>
        </p:txBody>
      </p:sp>
      <p:sp>
        <p:nvSpPr>
          <p:cNvPr id="3" name="Content Placeholder 2"/>
          <p:cNvSpPr>
            <a:spLocks noGrp="1"/>
          </p:cNvSpPr>
          <p:nvPr>
            <p:ph idx="1"/>
          </p:nvPr>
        </p:nvSpPr>
        <p:spPr/>
        <p:txBody>
          <a:bodyPr/>
          <a:lstStyle/>
          <a:p>
            <a:r>
              <a:rPr lang="en-US" dirty="0" smtClean="0">
                <a:hlinkClick r:id="rId2"/>
              </a:rPr>
              <a:t>Lockout</a:t>
            </a:r>
            <a:endParaRPr lang="en-US" dirty="0" smtClean="0"/>
          </a:p>
          <a:p>
            <a:r>
              <a:rPr lang="en-US" dirty="0" smtClean="0">
                <a:hlinkClick r:id="rId3"/>
              </a:rPr>
              <a:t>Boycott</a:t>
            </a:r>
            <a:endParaRPr lang="en-US" dirty="0" smtClean="0"/>
          </a:p>
          <a:p>
            <a:r>
              <a:rPr lang="en-US" dirty="0" smtClean="0">
                <a:hlinkClick r:id="rId4"/>
              </a:rPr>
              <a:t>NFLPA</a:t>
            </a:r>
            <a:endParaRPr lang="en-US" dirty="0" smtClean="0"/>
          </a:p>
          <a:p>
            <a:r>
              <a:rPr lang="en-US" dirty="0" smtClean="0">
                <a:hlinkClick r:id="rId5"/>
              </a:rPr>
              <a:t>8</a:t>
            </a:r>
            <a:r>
              <a:rPr lang="en-US" baseline="30000" dirty="0" smtClean="0">
                <a:hlinkClick r:id="rId5"/>
              </a:rPr>
              <a:t>th</a:t>
            </a:r>
            <a:r>
              <a:rPr lang="en-US" dirty="0" smtClean="0">
                <a:hlinkClick r:id="rId5"/>
              </a:rPr>
              <a:t> Circuit Court of Appeals</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 lockout?</a:t>
            </a:r>
            <a:endParaRPr lang="en-US" dirty="0"/>
          </a:p>
        </p:txBody>
      </p:sp>
      <p:sp>
        <p:nvSpPr>
          <p:cNvPr id="3" name="Content Placeholder 2"/>
          <p:cNvSpPr>
            <a:spLocks noGrp="1"/>
          </p:cNvSpPr>
          <p:nvPr>
            <p:ph sz="half" idx="1"/>
          </p:nvPr>
        </p:nvSpPr>
        <p:spPr/>
        <p:txBody>
          <a:bodyPr>
            <a:normAutofit fontScale="85000" lnSpcReduction="10000"/>
          </a:bodyPr>
          <a:lstStyle/>
          <a:p>
            <a:endParaRPr lang="en-US" dirty="0" smtClean="0"/>
          </a:p>
          <a:p>
            <a:r>
              <a:rPr lang="en-US" dirty="0" smtClean="0"/>
              <a:t>A lockout is the exclusion of employees (players) by their employers (owners) from their place of work until certain terms (Collective Bargaining Agreement) are agreed upon.</a:t>
            </a:r>
          </a:p>
          <a:p>
            <a:r>
              <a:rPr lang="en-US" dirty="0" smtClean="0"/>
              <a:t>In this case, the NFL Lockout occurred on March 11, 2011 after negotiations between the NFL Player Association and the NFL itself on a new Collective Bargaining Agreement broke down.</a:t>
            </a:r>
            <a:endParaRPr lang="en-US" dirty="0"/>
          </a:p>
        </p:txBody>
      </p:sp>
      <p:pic>
        <p:nvPicPr>
          <p:cNvPr id="6" name="Content Placeholder 5" descr="gr_lockout.jpg"/>
          <p:cNvPicPr>
            <a:picLocks noGrp="1" noChangeAspect="1"/>
          </p:cNvPicPr>
          <p:nvPr>
            <p:ph sz="half" idx="2"/>
          </p:nvPr>
        </p:nvPicPr>
        <p:blipFill>
          <a:blip r:embed="rId2"/>
          <a:srcRect t="-17158" b="-17158"/>
          <a:stretch>
            <a:fillRect/>
          </a:stretch>
        </p:blipFill>
        <p:spPr>
          <a:xfrm>
            <a:off x="4748848" y="1600200"/>
            <a:ext cx="3749040" cy="4651375"/>
          </a:xfrm>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specifically happens in this lockout?</a:t>
            </a:r>
            <a:endParaRPr lang="en-US" dirty="0"/>
          </a:p>
        </p:txBody>
      </p:sp>
      <p:sp>
        <p:nvSpPr>
          <p:cNvPr id="3" name="Content Placeholder 2"/>
          <p:cNvSpPr>
            <a:spLocks noGrp="1"/>
          </p:cNvSpPr>
          <p:nvPr>
            <p:ph idx="1"/>
          </p:nvPr>
        </p:nvSpPr>
        <p:spPr/>
        <p:txBody>
          <a:bodyPr/>
          <a:lstStyle/>
          <a:p>
            <a:r>
              <a:rPr lang="en-US" dirty="0" smtClean="0"/>
              <a:t>Players cannot visit any team facilities for any reason.</a:t>
            </a:r>
          </a:p>
          <a:p>
            <a:r>
              <a:rPr lang="en-US" dirty="0" smtClean="0"/>
              <a:t>Coaches cannot communicate with their  respective players .</a:t>
            </a:r>
          </a:p>
          <a:p>
            <a:r>
              <a:rPr lang="en-US" dirty="0" smtClean="0"/>
              <a:t>There are no player signings that can take place. (This includes players drafted in this year’s NFL Draft)</a:t>
            </a:r>
          </a:p>
          <a:p>
            <a:r>
              <a:rPr lang="en-US" dirty="0" smtClean="0"/>
              <a:t>Any perks, like healthcare, will not be provided by teams and will have to be paid for by the players themselves</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is this happening?</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This is happening because the CBA between the NFL owners and the NFLPA expired after the owners unanimously voted to opt out of CBA created in ‘06, in ‘08.</a:t>
            </a:r>
          </a:p>
          <a:p>
            <a:r>
              <a:rPr lang="en-US" dirty="0" smtClean="0"/>
              <a:t>In terms of negotiations, the owners wanted the players to give up 18% of their 60% share within the $9 billion revenue to help pay for stadium investments, while extending the season from 16 games to 18.</a:t>
            </a:r>
          </a:p>
          <a:p>
            <a:r>
              <a:rPr lang="en-US" dirty="0" smtClean="0"/>
              <a:t>The player’s on the other hand argue that they should not take any pay-cut if the league extends the season. They also argue that each game proves as a risk to their long term physical and mental health and that they should keep their share.</a:t>
            </a:r>
          </a:p>
          <a:p>
            <a:r>
              <a:rPr lang="en-US" dirty="0" smtClean="0"/>
              <a:t>Negotiations broke down because of the lack of records showing that the NFL franchises are losing money from their stadium investments.</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 else is affected?</a:t>
            </a:r>
            <a:endParaRPr lang="en-US" dirty="0"/>
          </a:p>
        </p:txBody>
      </p:sp>
      <p:sp>
        <p:nvSpPr>
          <p:cNvPr id="3" name="Content Placeholder 2"/>
          <p:cNvSpPr>
            <a:spLocks noGrp="1"/>
          </p:cNvSpPr>
          <p:nvPr>
            <p:ph idx="1"/>
          </p:nvPr>
        </p:nvSpPr>
        <p:spPr/>
        <p:txBody>
          <a:bodyPr>
            <a:normAutofit lnSpcReduction="10000"/>
          </a:bodyPr>
          <a:lstStyle/>
          <a:p>
            <a:r>
              <a:rPr lang="en-US" dirty="0" smtClean="0"/>
              <a:t>TV Stations: TV stations have contracts with the NFL, if the NFL is on lockout through the time season starts, networks will be forced to air substitutes while at the same time, lose huge amounts of money from the lack of advertisement deals.</a:t>
            </a:r>
          </a:p>
          <a:p>
            <a:r>
              <a:rPr lang="en-US" dirty="0" smtClean="0"/>
              <a:t>Families: Because healthcare for players and their families are provided for by the teams, any medical need must be paid out of the player’s wallet.</a:t>
            </a:r>
          </a:p>
          <a:p>
            <a:r>
              <a:rPr lang="en-US" dirty="0" smtClean="0"/>
              <a:t>Fans: Football has always been part of America’s mainstream media. With the potential risk of not having a season this year, many Americans will have to find something else to do on Sunday.</a:t>
            </a: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does this relate to history?</a:t>
            </a:r>
            <a:endParaRPr lang="en-US" dirty="0"/>
          </a:p>
        </p:txBody>
      </p:sp>
      <p:sp>
        <p:nvSpPr>
          <p:cNvPr id="3" name="Content Placeholder 2"/>
          <p:cNvSpPr>
            <a:spLocks noGrp="1"/>
          </p:cNvSpPr>
          <p:nvPr>
            <p:ph sz="half" idx="1"/>
          </p:nvPr>
        </p:nvSpPr>
        <p:spPr/>
        <p:txBody>
          <a:bodyPr>
            <a:normAutofit fontScale="85000" lnSpcReduction="20000"/>
          </a:bodyPr>
          <a:lstStyle/>
          <a:p>
            <a:r>
              <a:rPr lang="en-US" dirty="0" smtClean="0"/>
              <a:t>During the time between the late 19</a:t>
            </a:r>
            <a:r>
              <a:rPr lang="en-US" baseline="30000" dirty="0" smtClean="0"/>
              <a:t>th</a:t>
            </a:r>
            <a:r>
              <a:rPr lang="en-US" dirty="0" smtClean="0"/>
              <a:t> century and early 20</a:t>
            </a:r>
            <a:r>
              <a:rPr lang="en-US" baseline="30000" dirty="0" smtClean="0"/>
              <a:t>th</a:t>
            </a:r>
            <a:r>
              <a:rPr lang="en-US" dirty="0" smtClean="0"/>
              <a:t> century, labor unions sprang up and started strikes or because of the lack of proper healthcare, lack of proper pay, or insufficient working environments.</a:t>
            </a:r>
          </a:p>
          <a:p>
            <a:r>
              <a:rPr lang="en-US" dirty="0" smtClean="0"/>
              <a:t>Although the main argument of the situation now does not exactly apply to the same reasoning before, the idea is still the same. There is work stoppage because there is something the employees and the management cannot agree on.</a:t>
            </a:r>
            <a:endParaRPr lang="en-US" dirty="0"/>
          </a:p>
        </p:txBody>
      </p:sp>
      <p:pic>
        <p:nvPicPr>
          <p:cNvPr id="5" name="Content Placeholder 4" descr="union-flyer-03.gif"/>
          <p:cNvPicPr>
            <a:picLocks noGrp="1" noChangeAspect="1"/>
          </p:cNvPicPr>
          <p:nvPr>
            <p:ph sz="half" idx="2"/>
          </p:nvPr>
        </p:nvPicPr>
        <p:blipFill>
          <a:blip r:embed="rId2"/>
          <a:srcRect l="-3356" r="-3356"/>
          <a:stretch>
            <a:fillRect/>
          </a:stretch>
        </p:blipFill>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is a direct effect of the lockout?</a:t>
            </a:r>
            <a:endParaRPr lang="en-US" dirty="0"/>
          </a:p>
        </p:txBody>
      </p:sp>
      <p:sp>
        <p:nvSpPr>
          <p:cNvPr id="3" name="Content Placeholder 2"/>
          <p:cNvSpPr>
            <a:spLocks noGrp="1"/>
          </p:cNvSpPr>
          <p:nvPr>
            <p:ph sz="half" idx="1"/>
          </p:nvPr>
        </p:nvSpPr>
        <p:spPr/>
        <p:txBody>
          <a:bodyPr/>
          <a:lstStyle/>
          <a:p>
            <a:r>
              <a:rPr lang="en-US" dirty="0" smtClean="0"/>
              <a:t>Prior to the lockout being initiated, the Player’s Union decertified and filed a lawsuit against the NFL.</a:t>
            </a:r>
          </a:p>
          <a:p>
            <a:r>
              <a:rPr lang="en-US" dirty="0" smtClean="0"/>
              <a:t>Players such as Tom Brady and Drew </a:t>
            </a:r>
            <a:r>
              <a:rPr lang="en-US" dirty="0" err="1" smtClean="0"/>
              <a:t>Brees</a:t>
            </a:r>
            <a:r>
              <a:rPr lang="en-US" dirty="0" smtClean="0"/>
              <a:t> would spearhead this movement. It has gained the name of </a:t>
            </a:r>
            <a:r>
              <a:rPr lang="en-US" i="1" dirty="0" smtClean="0"/>
              <a:t>Brady V. NFL</a:t>
            </a:r>
            <a:endParaRPr lang="en-US" dirty="0"/>
          </a:p>
        </p:txBody>
      </p:sp>
      <p:pic>
        <p:nvPicPr>
          <p:cNvPr id="5" name="Content Placeholder 4" descr="19069d1300114393-anti-trust-lawsuit-against-nfl-gets-another-nflpa.png"/>
          <p:cNvPicPr>
            <a:picLocks noGrp="1" noChangeAspect="1"/>
          </p:cNvPicPr>
          <p:nvPr>
            <p:ph sz="half" idx="2"/>
          </p:nvPr>
        </p:nvPicPr>
        <p:blipFill>
          <a:blip r:embed="rId2"/>
          <a:srcRect t="-57913" b="-57913"/>
          <a:stretch>
            <a:fillRect/>
          </a:stretch>
        </p:blipFill>
        <p:spPr>
          <a:xfrm>
            <a:off x="4749501" y="1600200"/>
            <a:ext cx="3749040" cy="4651375"/>
          </a:xfrm>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How has the issue been handled so far?</a:t>
            </a:r>
            <a:endParaRPr lang="en-US" dirty="0"/>
          </a:p>
        </p:txBody>
      </p:sp>
      <p:sp>
        <p:nvSpPr>
          <p:cNvPr id="6" name="Content Placeholder 5"/>
          <p:cNvSpPr>
            <a:spLocks noGrp="1"/>
          </p:cNvSpPr>
          <p:nvPr>
            <p:ph sz="half" idx="1"/>
          </p:nvPr>
        </p:nvSpPr>
        <p:spPr/>
        <p:txBody>
          <a:bodyPr/>
          <a:lstStyle/>
          <a:p>
            <a:r>
              <a:rPr lang="en-US" dirty="0" smtClean="0"/>
              <a:t>As of May 16, 2011, The 8</a:t>
            </a:r>
            <a:r>
              <a:rPr lang="en-US" baseline="30000" dirty="0" smtClean="0"/>
              <a:t>th</a:t>
            </a:r>
            <a:r>
              <a:rPr lang="en-US" dirty="0" smtClean="0"/>
              <a:t> Circuit Court of Appeals has granted a permanent stay on the lockout. It will remain so until a full appeal hearing scheduled on June 3, 2011.</a:t>
            </a:r>
            <a:endParaRPr lang="en-US" dirty="0"/>
          </a:p>
        </p:txBody>
      </p:sp>
      <p:pic>
        <p:nvPicPr>
          <p:cNvPr id="8" name="Content Placeholder 7" descr="seal.jpg"/>
          <p:cNvPicPr>
            <a:picLocks noGrp="1" noChangeAspect="1"/>
          </p:cNvPicPr>
          <p:nvPr>
            <p:ph sz="half" idx="2"/>
          </p:nvPr>
        </p:nvPicPr>
        <p:blipFill>
          <a:blip r:embed="rId2"/>
          <a:srcRect t="-12949" b="-12949"/>
          <a:stretch>
            <a:fillRect/>
          </a:stretch>
        </p:blipFill>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Will the lockout ever end before season starts?</a:t>
            </a:r>
            <a:endParaRPr lang="en-US" dirty="0"/>
          </a:p>
        </p:txBody>
      </p:sp>
      <p:sp>
        <p:nvSpPr>
          <p:cNvPr id="6" name="Content Placeholder 5"/>
          <p:cNvSpPr>
            <a:spLocks noGrp="1"/>
          </p:cNvSpPr>
          <p:nvPr>
            <p:ph idx="1"/>
          </p:nvPr>
        </p:nvSpPr>
        <p:spPr/>
        <p:txBody>
          <a:bodyPr/>
          <a:lstStyle/>
          <a:p>
            <a:r>
              <a:rPr lang="en-US" dirty="0" smtClean="0"/>
              <a:t>With the Appeal Court’s current ruling and the probability of the June 3</a:t>
            </a:r>
            <a:r>
              <a:rPr lang="en-US" baseline="30000" dirty="0" smtClean="0"/>
              <a:t>rd</a:t>
            </a:r>
            <a:r>
              <a:rPr lang="en-US" dirty="0" smtClean="0"/>
              <a:t> ruling, it seems that we’ll have to wait until a new CBA is worked up until we see football on Sundays.</a:t>
            </a:r>
          </a:p>
          <a:p>
            <a:r>
              <a:rPr lang="en-US" dirty="0" smtClean="0"/>
              <a:t>However, despite the “millionaires vs. billionaires” dispute going on, one thing will remain constant. Fans just want  their football dose on Sunday.</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hibit">
  <a:themeElements>
    <a:clrScheme name="Exhibit">
      <a:dk1>
        <a:sysClr val="windowText" lastClr="000000"/>
      </a:dk1>
      <a:lt1>
        <a:sysClr val="window" lastClr="FFFFFF"/>
      </a:lt1>
      <a:dk2>
        <a:srgbClr val="1C3264"/>
      </a:dk2>
      <a:lt2>
        <a:srgbClr val="CCCCCC"/>
      </a:lt2>
      <a:accent1>
        <a:srgbClr val="3399FF"/>
      </a:accent1>
      <a:accent2>
        <a:srgbClr val="69FFFF"/>
      </a:accent2>
      <a:accent3>
        <a:srgbClr val="CCFF33"/>
      </a:accent3>
      <a:accent4>
        <a:srgbClr val="3333FF"/>
      </a:accent4>
      <a:accent5>
        <a:srgbClr val="9933FF"/>
      </a:accent5>
      <a:accent6>
        <a:srgbClr val="FF33FF"/>
      </a:accent6>
      <a:hlink>
        <a:srgbClr val="6699FF"/>
      </a:hlink>
      <a:folHlink>
        <a:srgbClr val="9999CC"/>
      </a:folHlink>
    </a:clrScheme>
    <a:fontScheme name="Exhibit">
      <a:majorFont>
        <a:latin typeface="Corbel"/>
        <a:ea typeface=""/>
        <a:cs typeface=""/>
        <a:font script="Jpan" typeface="ＭＳ Ｐゴシック"/>
      </a:majorFont>
      <a:minorFont>
        <a:latin typeface="Corbel"/>
        <a:ea typeface=""/>
        <a:cs typeface=""/>
        <a:font script="Jpan" typeface="ＭＳ Ｐゴシック"/>
      </a:minorFont>
    </a:fontScheme>
    <a:fmtScheme name="Exhibit">
      <a:fillStyleLst>
        <a:solidFill>
          <a:schemeClr val="phClr"/>
        </a:solidFill>
        <a:gradFill rotWithShape="1">
          <a:gsLst>
            <a:gs pos="0">
              <a:schemeClr val="phClr">
                <a:tint val="100000"/>
                <a:shade val="50000"/>
                <a:satMod val="110000"/>
                <a:lumMod val="70000"/>
              </a:schemeClr>
            </a:gs>
            <a:gs pos="50000">
              <a:schemeClr val="phClr">
                <a:tint val="80000"/>
                <a:satMod val="135000"/>
              </a:schemeClr>
            </a:gs>
            <a:gs pos="100000">
              <a:schemeClr val="phClr">
                <a:tint val="30000"/>
                <a:satMod val="150000"/>
              </a:schemeClr>
            </a:gs>
          </a:gsLst>
          <a:lin ang="16200000" scaled="1"/>
        </a:gradFill>
        <a:gradFill rotWithShape="1">
          <a:gsLst>
            <a:gs pos="0">
              <a:schemeClr val="phClr">
                <a:shade val="50000"/>
                <a:satMod val="110000"/>
                <a:lumMod val="70000"/>
              </a:schemeClr>
            </a:gs>
            <a:gs pos="65000">
              <a:schemeClr val="phClr">
                <a:shade val="90000"/>
                <a:satMod val="200000"/>
                <a:lumMod val="110000"/>
              </a:schemeClr>
            </a:gs>
            <a:gs pos="100000">
              <a:schemeClr val="phClr">
                <a:tint val="90000"/>
                <a:shade val="100000"/>
                <a:satMod val="250000"/>
                <a:lumMod val="150000"/>
              </a:schemeClr>
            </a:gs>
          </a:gsLst>
          <a:lin ang="16200000" scaled="1"/>
        </a:gradFill>
      </a:fillStyleLst>
      <a:lnStyleLst>
        <a:ln w="31750" cap="flat" cmpd="sng" algn="ctr">
          <a:solidFill>
            <a:schemeClr val="phClr">
              <a:satMod val="105000"/>
            </a:schemeClr>
          </a:solidFill>
          <a:prstDash val="solid"/>
        </a:ln>
        <a:ln w="50800" cap="flat" cmpd="sng" algn="ctr">
          <a:solidFill>
            <a:schemeClr val="phClr">
              <a:alpha val="95000"/>
            </a:schemeClr>
          </a:solidFill>
          <a:prstDash val="solid"/>
        </a:ln>
        <a:ln w="50800" cap="flat" cmpd="sng" algn="ctr">
          <a:solidFill>
            <a:schemeClr val="phClr">
              <a:alpha val="90000"/>
            </a:schemeClr>
          </a:solidFill>
          <a:prstDash val="solid"/>
        </a:ln>
      </a:lnStyleLst>
      <a:effectStyleLst>
        <a:effectStyle>
          <a:effectLst/>
        </a:effectStyle>
        <a:effectStyle>
          <a:effectLst>
            <a:reflection blurRad="12700" stA="25000" endPos="15000" dist="50800" dir="5400000" sy="-100000" rotWithShape="0"/>
          </a:effectLst>
        </a:effectStyle>
        <a:effectStyle>
          <a:effectLst>
            <a:innerShdw blurRad="76200" dist="25400" dir="5400000">
              <a:srgbClr val="FFFFFF">
                <a:alpha val="50000"/>
              </a:srgbClr>
            </a:innerShdw>
            <a:outerShdw blurRad="254000" dist="254000" dir="5400000" sx="90000" sy="-30000" rotWithShape="0">
              <a:srgbClr val="000000">
                <a:alpha val="25000"/>
              </a:srgbClr>
            </a:outerShdw>
          </a:effectLst>
          <a:scene3d>
            <a:camera prst="orthographicFront">
              <a:rot lat="0" lon="0" rev="0"/>
            </a:camera>
            <a:lightRig rig="twoPt" dir="t">
              <a:rot lat="0" lon="0" rev="5400000"/>
            </a:lightRig>
          </a:scene3d>
          <a:sp3d>
            <a:bevelT w="0" h="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1">
            <a:duotone>
              <a:schemeClr val="phClr">
                <a:shade val="70000"/>
                <a:satMod val="120000"/>
                <a:lumMod val="30000"/>
              </a:schemeClr>
              <a:schemeClr val="phClr">
                <a:tint val="70000"/>
                <a:satMod val="500000"/>
                <a:lumMod val="50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Exhibit.thmx</Template>
  <TotalTime>175</TotalTime>
  <Words>698</Words>
  <Application>Microsoft Macintosh PowerPoint</Application>
  <PresentationFormat>On-screen Show (4:3)</PresentationFormat>
  <Paragraphs>43</Paragraphs>
  <Slides>11</Slides>
  <Notes>0</Notes>
  <HiddenSlides>0</HiddenSlides>
  <MMClips>0</MMClips>
  <ScaleCrop>false</ScaleCrop>
  <HeadingPairs>
    <vt:vector size="4" baseType="variant">
      <vt:variant>
        <vt:lpstr>Design Template</vt:lpstr>
      </vt:variant>
      <vt:variant>
        <vt:i4>1</vt:i4>
      </vt:variant>
      <vt:variant>
        <vt:lpstr>Slide Titles</vt:lpstr>
      </vt:variant>
      <vt:variant>
        <vt:i4>11</vt:i4>
      </vt:variant>
    </vt:vector>
  </HeadingPairs>
  <TitlesOfParts>
    <vt:vector size="12" baseType="lpstr">
      <vt:lpstr>Exhibit</vt:lpstr>
      <vt:lpstr>NFL Lockout</vt:lpstr>
      <vt:lpstr>What is a lockout?</vt:lpstr>
      <vt:lpstr>What specifically happens in this lockout?</vt:lpstr>
      <vt:lpstr>Why is this happening?</vt:lpstr>
      <vt:lpstr>Who else is affected?</vt:lpstr>
      <vt:lpstr>How does this relate to history?</vt:lpstr>
      <vt:lpstr>What is a direct effect of the lockout?</vt:lpstr>
      <vt:lpstr>How has the issue been handled so far?</vt:lpstr>
      <vt:lpstr>Will the lockout ever end before season starts?</vt:lpstr>
      <vt:lpstr>Article Sources</vt:lpstr>
      <vt:lpstr>Pictures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Lorenz Bautista</dc:creator>
  <cp:lastModifiedBy>Lorenz Bautista</cp:lastModifiedBy>
  <cp:revision>74</cp:revision>
  <dcterms:created xsi:type="dcterms:W3CDTF">2011-05-17T16:32:15Z</dcterms:created>
  <dcterms:modified xsi:type="dcterms:W3CDTF">2011-05-17T16:57:32Z</dcterms:modified>
</cp:coreProperties>
</file>